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8" r:id="rId2"/>
  </p:sldMasterIdLst>
  <p:notesMasterIdLst>
    <p:notesMasterId r:id="rId11"/>
  </p:notesMasterIdLst>
  <p:sldIdLst>
    <p:sldId id="265" r:id="rId3"/>
    <p:sldId id="266" r:id="rId4"/>
    <p:sldId id="267" r:id="rId5"/>
    <p:sldId id="26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E86"/>
    <a:srgbClr val="F9CC20"/>
    <a:srgbClr val="1D5A90"/>
    <a:srgbClr val="213559"/>
    <a:srgbClr val="79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6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6B122E27-13FA-3E43-8EEA-67D920B2A69D}" type="datetimeFigureOut">
              <a:rPr lang="en-US" smtClean="0"/>
              <a:pPr/>
              <a:t>11/20/20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EF3F4537-B16F-1947-A0EF-DB6AF18B16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7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6DDA-B48A-8E4F-AB7D-CA68F5F3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798897"/>
            <a:ext cx="8590085" cy="9914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C252-04C3-A14A-9D81-835F2D4F5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867301"/>
            <a:ext cx="8590085" cy="4309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6872-FACC-FE4A-A7D2-6F74ADC3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2F5D-5F08-BB4C-8E62-4ECB3EC12DA2}" type="datetime1">
              <a:rPr lang="en-US" smtClean="0"/>
              <a:t>11/20/20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D485-8C90-804D-93BC-8C2D9F3F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8B5B-C32D-F044-A07B-0EFEBA5D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0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3B89-0089-484D-87CC-94C13613BDC8}" type="datetime1">
              <a:rPr lang="en-US" smtClean="0"/>
              <a:t>11/20/20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3142" y="6356351"/>
            <a:ext cx="2057400" cy="365125"/>
          </a:xfrm>
        </p:spPr>
        <p:txBody>
          <a:bodyPr/>
          <a:lstStyle/>
          <a:p>
            <a:fld id="{B37F0428-6BDD-C941-903F-49734242FE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71FDA9-17F7-3547-B366-62E669A0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58" y="827774"/>
            <a:ext cx="8277084" cy="1559291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04789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08A3-0110-F44B-857E-01C415401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FCF75-9325-4043-A5E3-A80B5846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3AB1B-42E2-8D4C-85FE-746E01BE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272-8781-1945-81D9-7E2281587264}" type="datetime1">
              <a:rPr lang="en-US" smtClean="0"/>
              <a:t>11/20/20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E64AD-EDFA-6C40-BDAC-D343BCD3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59E17-CE51-8D41-A630-0DEDB162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A09E-DB5D-A84B-B28A-CFC7786C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875899"/>
            <a:ext cx="8590085" cy="1135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6CCD-0C74-BA43-97B4-7C52A1EBB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1353" y="2085543"/>
            <a:ext cx="4233497" cy="38796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446FA-D59F-524B-93D0-EC0986B7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085543"/>
            <a:ext cx="4242288" cy="38796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DCE85-56C1-834E-AF8A-9CDAF70F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B544-7FCE-7F4E-8275-9F6041B2EEA4}" type="datetime1">
              <a:rPr lang="en-US" smtClean="0"/>
              <a:t>11/20/20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BC5A-D466-BC42-BDA9-506CE2C7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5D1A6-6DA7-F247-BA67-B160FC0D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9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F1DF-9195-094D-945E-3EE52AD5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873368"/>
            <a:ext cx="8590085" cy="6121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4650-5CBD-304D-A3F6-2D659EC2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354" y="1581712"/>
            <a:ext cx="4216828" cy="6411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F8A39-1EC8-F64E-B3E9-20F9DD85E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1354" y="2338047"/>
            <a:ext cx="4216828" cy="3851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DFA47-AACD-8844-AB93-2494C7FBB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91237"/>
            <a:ext cx="4242288" cy="6411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6B7B2-FD97-074B-8156-12BF7BCA2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38047"/>
            <a:ext cx="4242288" cy="38516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11505-B984-3945-A9DB-644CA4A3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531D-0902-CA4C-AD76-059F26A912DA}" type="datetime1">
              <a:rPr lang="en-US" smtClean="0"/>
              <a:t>11/20/20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C6230-9CAF-1340-96F2-F289761D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D3593-4FAD-8A45-B157-9D1B1D2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7853-2940-114B-87E7-8F51ABD6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789273"/>
            <a:ext cx="8590085" cy="13667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86463-C632-2C48-8104-992F9C60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B152-3053-AC45-90BC-9B82CC8B66F8}" type="datetime1">
              <a:rPr lang="en-US" smtClean="0"/>
              <a:t>11/20/20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20B37-1181-D44D-A22A-B69125A9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2D463-F87E-8746-8819-3675F8F8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0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2A14F-E09A-4B48-B56B-30C57765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1CE3-7526-A74C-9A60-400390EAD2ED}" type="datetime1">
              <a:rPr lang="en-US" smtClean="0"/>
              <a:t>11/20/20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0CF81-9DC3-7B49-95DF-F8E189A3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BD74C-48C3-FA4C-8FC0-D521D8F2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D8CE-20B8-A746-BC7A-7B478B37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1184031"/>
            <a:ext cx="3297665" cy="1043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758F-7855-6B4E-8C9D-F7C1B431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184032"/>
            <a:ext cx="4629150" cy="46770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F2306-F7CB-F94D-9648-D7A091AC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354" y="2332893"/>
            <a:ext cx="3297665" cy="353609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2907-FFCA-AD4D-8BF3-BF31ED16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9AEC-E128-0142-99EF-8ADC3CBE613E}" type="datetime1">
              <a:rPr lang="en-US" smtClean="0"/>
              <a:t>11/20/20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F8696-66D4-104E-82A7-1D9D0D69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88A2D-E5DB-EA43-8368-175EFA5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86EA-DEBA-F445-AB91-DC438746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1172308"/>
            <a:ext cx="3965331" cy="1212484"/>
          </a:xfrm>
        </p:spPr>
        <p:txBody>
          <a:bodyPr anchor="b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F5E09-F472-084F-8F0E-6A3F5DA0B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850" y="1"/>
            <a:ext cx="4629150" cy="68579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25697-F6CF-7844-ADF7-4EC0EDAA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1354" y="2384793"/>
            <a:ext cx="3965331" cy="3484195"/>
          </a:xfrm>
        </p:spPr>
        <p:txBody>
          <a:bodyPr>
            <a:normAutofit/>
          </a:bodyPr>
          <a:lstStyle>
            <a:lvl1pPr marL="214313" indent="-214313">
              <a:buFont typeface="Arial" panose="020B0604020202020204" pitchFamily="34" charset="0"/>
              <a:buChar char="•"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C47FC-DAF1-F442-96A1-9796C494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E999-A869-7D45-8FB7-B92D2BCA058A}" type="datetime1">
              <a:rPr lang="en-US" smtClean="0"/>
              <a:t>11/20/20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0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45BE-001E-D54C-9F24-3E8B8DC4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4204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CEE445-0926-7545-A9DF-5C5644C17086}" type="datetime1">
              <a:rPr lang="en-US" smtClean="0"/>
              <a:t>11/20/20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BA0A7-996A-5D4F-A5A9-9CE48B5FD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7E9E1-42B0-E84F-8A94-977216C9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2397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7F0428-6BDD-C941-903F-49734242FE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7118B7-B612-4048-BF19-0F420C3D2101}"/>
              </a:ext>
            </a:extLst>
          </p:cNvPr>
          <p:cNvSpPr txBox="1"/>
          <p:nvPr userDrawn="1"/>
        </p:nvSpPr>
        <p:spPr>
          <a:xfrm>
            <a:off x="3595036" y="3946358"/>
            <a:ext cx="0" cy="0"/>
          </a:xfrm>
          <a:prstGeom prst="rect">
            <a:avLst/>
          </a:prstGeom>
        </p:spPr>
        <p:txBody>
          <a:bodyPr vert="horz" wrap="none" lIns="0" tIns="0" rIns="0" bIns="34290" rtlCol="0" anchor="b" anchorCtr="0">
            <a:normAutofit fontScale="25000" lnSpcReduction="20000"/>
          </a:bodyPr>
          <a:lstStyle/>
          <a:p>
            <a:pPr algn="l"/>
            <a:endParaRPr lang="en-US" sz="1200" b="0" i="0" dirty="0">
              <a:solidFill>
                <a:schemeClr val="bg1"/>
              </a:solidFill>
              <a:latin typeface="Arial Regular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EA6BF2E-B8A4-194C-80AA-12234D85D16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24204" y="3608827"/>
            <a:ext cx="8695592" cy="8572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b="0" i="0">
                <a:solidFill>
                  <a:srgbClr val="F9CC20"/>
                </a:solidFill>
                <a:latin typeface="Arial Regular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2D4C9B9-C7F8-8143-9585-6E40F21FAFD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24204" y="5352573"/>
            <a:ext cx="4242288" cy="641106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presenter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AF0FA-3733-D34B-8DE0-ED7C17D2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03" y="827774"/>
            <a:ext cx="8695593" cy="2666197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16861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B7C9D-D073-B740-A6A9-6C39AE4E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3" y="1187817"/>
            <a:ext cx="85900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705E-0B58-C743-9E41-162009BD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353" y="2590800"/>
            <a:ext cx="8590085" cy="364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EBD5-95BE-E24F-B146-B3A27B927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1354" y="6368072"/>
            <a:ext cx="1987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2"/>
                </a:solidFill>
                <a:latin typeface="Arial Regular"/>
              </a:defRPr>
            </a:lvl1pPr>
          </a:lstStyle>
          <a:p>
            <a:fld id="{4CB4E402-B735-1C48-B495-0821A43076CF}" type="datetime1">
              <a:rPr lang="en-US" smtClean="0"/>
              <a:pPr/>
              <a:t>11/20/20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EAD75-18A1-374C-8956-63E437519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8224" y="6368072"/>
            <a:ext cx="422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2"/>
                </a:solidFill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30EF-E6CA-E04F-82E7-12D3C9AF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75584" y="6368072"/>
            <a:ext cx="1995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2"/>
                </a:solidFill>
                <a:latin typeface="Arial Regular"/>
              </a:defRPr>
            </a:lvl1pPr>
          </a:lstStyle>
          <a:p>
            <a:fld id="{2736033C-E73B-A642-9689-43B8A9731B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9D1A49-EFB2-7A47-900D-8CCB2381B873}"/>
              </a:ext>
            </a:extLst>
          </p:cNvPr>
          <p:cNvSpPr/>
          <p:nvPr userDrawn="1"/>
        </p:nvSpPr>
        <p:spPr>
          <a:xfrm>
            <a:off x="0" y="6752492"/>
            <a:ext cx="9144000" cy="105508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Regular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B95BAA-8CE3-CC4F-B081-AF3FA8326BB9}"/>
              </a:ext>
            </a:extLst>
          </p:cNvPr>
          <p:cNvSpPr/>
          <p:nvPr userDrawn="1"/>
        </p:nvSpPr>
        <p:spPr>
          <a:xfrm>
            <a:off x="0" y="0"/>
            <a:ext cx="9144000" cy="105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Regular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55C720-00CA-264D-9E20-41237D0AE914}"/>
              </a:ext>
            </a:extLst>
          </p:cNvPr>
          <p:cNvSpPr/>
          <p:nvPr userDrawn="1"/>
        </p:nvSpPr>
        <p:spPr>
          <a:xfrm>
            <a:off x="0" y="84199"/>
            <a:ext cx="9144000" cy="45719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 Regular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C2479D-0874-804E-BF73-A94AB9A78F3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6478" y="214117"/>
            <a:ext cx="37592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9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284E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1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93000">
              <a:schemeClr val="accent1">
                <a:lumMod val="5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504" y="712269"/>
            <a:ext cx="8669864" cy="978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504" y="1833321"/>
            <a:ext cx="8647606" cy="4380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49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B5FE07-E201-3B4C-B63C-18CA8B1EF689}" type="datetime1">
              <a:rPr lang="en-US" smtClean="0"/>
              <a:pPr/>
              <a:t>11/20/20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371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Arial Regular"/>
              </a:defRPr>
            </a:lvl1pPr>
          </a:lstStyle>
          <a:p>
            <a:fld id="{B37F0428-6BDD-C941-903F-49734242FE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103A95-8180-1942-8E51-8F544F13A3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504" y="104187"/>
            <a:ext cx="37592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4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9CC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9CC20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CC20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CC20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CC20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CC20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596262-14B1-9544-A45F-5B2BCC96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BC1F411-8C76-654F-80E7-3742AC5899F2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C22988C-A1E8-1145-AA20-2245A43A3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E6F0A74-9865-5941-90D3-096AC8944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9C9C4-3387-9D40-A2F5-A8A838E77295}"/>
              </a:ext>
            </a:extLst>
          </p:cNvPr>
          <p:cNvSpPr txBox="1"/>
          <p:nvPr/>
        </p:nvSpPr>
        <p:spPr>
          <a:xfrm>
            <a:off x="1378896" y="3242959"/>
            <a:ext cx="0" cy="0"/>
          </a:xfrm>
          <a:prstGeom prst="rect">
            <a:avLst/>
          </a:prstGeom>
        </p:spPr>
        <p:txBody>
          <a:bodyPr vert="horz" wrap="none" lIns="0" tIns="0" rIns="0" bIns="34290" rtlCol="0" anchor="b" anchorCtr="0">
            <a:normAutofit fontScale="25000" lnSpcReduction="20000"/>
          </a:bodyPr>
          <a:lstStyle/>
          <a:p>
            <a:pPr algn="l"/>
            <a:endParaRPr lang="en-US" sz="1200" dirty="0">
              <a:solidFill>
                <a:schemeClr val="bg1"/>
              </a:solidFill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2801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F2B2-30F4-9443-861C-82875829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84E86"/>
                </a:solidFill>
              </a:rPr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0EE1E-EEBE-7645-9107-B4173D2B9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everything simple and clean. </a:t>
            </a:r>
          </a:p>
          <a:p>
            <a:r>
              <a:rPr lang="en-US" dirty="0"/>
              <a:t>Try to include only one big idea per slide.</a:t>
            </a:r>
          </a:p>
          <a:p>
            <a:r>
              <a:rPr lang="en-US" dirty="0"/>
              <a:t>Use simple shapes to create visuals; not drop shadows or special effects.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E9C10-0483-B349-BD24-B479E48B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8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5167-763B-D041-8BCA-FB1B00A4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bullet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7FCDC-6A23-6845-9A8C-44BEB7A2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 tip: white space is ok! </a:t>
            </a:r>
          </a:p>
          <a:p>
            <a:pPr lvl="1"/>
            <a:r>
              <a:rPr lang="en-US" dirty="0"/>
              <a:t>Fewer ideas per slide are better. </a:t>
            </a:r>
          </a:p>
          <a:p>
            <a:pPr lvl="2"/>
            <a:r>
              <a:rPr lang="en-US" dirty="0"/>
              <a:t>The less you say, the more it stands out.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13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B9A26-8C65-BB41-8046-32CF6B2D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2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0903-F750-7A4C-99A8-C1F7108F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Photo with Bullets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21A24-9AC2-3F46-A5A3-D552B6806B7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95856-7065-EF43-8A05-2154266B4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D186626-B9A0-F347-B3AD-529DF5389741}"/>
              </a:ext>
            </a:extLst>
          </p:cNvPr>
          <p:cNvSpPr txBox="1">
            <a:spLocks/>
          </p:cNvSpPr>
          <p:nvPr/>
        </p:nvSpPr>
        <p:spPr>
          <a:xfrm>
            <a:off x="380006" y="1785480"/>
            <a:ext cx="8161020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300" dirty="0">
                <a:solidFill>
                  <a:srgbClr val="284E86"/>
                </a:solidFill>
              </a:rPr>
              <a:t>Title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8BDEE36-8772-5745-B6A6-06D409846401}"/>
              </a:ext>
            </a:extLst>
          </p:cNvPr>
          <p:cNvSpPr/>
          <p:nvPr/>
        </p:nvSpPr>
        <p:spPr>
          <a:xfrm>
            <a:off x="1415472" y="3935318"/>
            <a:ext cx="6274483" cy="658368"/>
          </a:xfrm>
          <a:custGeom>
            <a:avLst/>
            <a:gdLst>
              <a:gd name="connsiteX0" fmla="*/ 0 w 12216384"/>
              <a:gd name="connsiteY0" fmla="*/ 6821424 h 6858000"/>
              <a:gd name="connsiteX1" fmla="*/ 0 w 12216384"/>
              <a:gd name="connsiteY1" fmla="*/ 0 h 6858000"/>
              <a:gd name="connsiteX2" fmla="*/ 12216384 w 12216384"/>
              <a:gd name="connsiteY2" fmla="*/ 0 h 6858000"/>
              <a:gd name="connsiteX3" fmla="*/ 12216384 w 1221638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6384" h="6858000">
                <a:moveTo>
                  <a:pt x="0" y="6821424"/>
                </a:moveTo>
                <a:lnTo>
                  <a:pt x="0" y="0"/>
                </a:lnTo>
                <a:lnTo>
                  <a:pt x="12216384" y="0"/>
                </a:lnTo>
                <a:lnTo>
                  <a:pt x="12216384" y="6858000"/>
                </a:lnTo>
              </a:path>
            </a:pathLst>
          </a:cu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C00D1-B3CA-DA43-812D-F8D38ED61350}"/>
              </a:ext>
            </a:extLst>
          </p:cNvPr>
          <p:cNvSpPr txBox="1"/>
          <p:nvPr/>
        </p:nvSpPr>
        <p:spPr>
          <a:xfrm>
            <a:off x="5076277" y="3020039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D9B22C-8D34-F54A-A474-71655D608341}"/>
              </a:ext>
            </a:extLst>
          </p:cNvPr>
          <p:cNvSpPr/>
          <p:nvPr/>
        </p:nvSpPr>
        <p:spPr>
          <a:xfrm>
            <a:off x="4133360" y="2604893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F91BFD-9D36-864F-ADEB-59CA78C78382}"/>
              </a:ext>
            </a:extLst>
          </p:cNvPr>
          <p:cNvSpPr txBox="1"/>
          <p:nvPr/>
        </p:nvSpPr>
        <p:spPr>
          <a:xfrm>
            <a:off x="959395" y="5423669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6F5C54-5EFF-CB47-94FC-23D6B54D9AEF}"/>
              </a:ext>
            </a:extLst>
          </p:cNvPr>
          <p:cNvSpPr/>
          <p:nvPr/>
        </p:nvSpPr>
        <p:spPr>
          <a:xfrm>
            <a:off x="1008206" y="4243952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155279-F5AC-3D41-AA7B-F2E7D9841D47}"/>
              </a:ext>
            </a:extLst>
          </p:cNvPr>
          <p:cNvSpPr txBox="1"/>
          <p:nvPr/>
        </p:nvSpPr>
        <p:spPr>
          <a:xfrm>
            <a:off x="2523012" y="5423669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91DF4F-B140-2C40-8F06-267C5E3BEBEA}"/>
              </a:ext>
            </a:extLst>
          </p:cNvPr>
          <p:cNvSpPr/>
          <p:nvPr/>
        </p:nvSpPr>
        <p:spPr>
          <a:xfrm>
            <a:off x="2571822" y="4243952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2B4055-08D6-2947-B9B5-F737F176BC66}"/>
              </a:ext>
            </a:extLst>
          </p:cNvPr>
          <p:cNvSpPr/>
          <p:nvPr/>
        </p:nvSpPr>
        <p:spPr>
          <a:xfrm>
            <a:off x="4125923" y="4243952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46B2A6-4325-D64B-98D4-C143888C8D04}"/>
              </a:ext>
            </a:extLst>
          </p:cNvPr>
          <p:cNvSpPr/>
          <p:nvPr/>
        </p:nvSpPr>
        <p:spPr>
          <a:xfrm>
            <a:off x="5676338" y="4243952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439D93-86E9-4C4F-AC42-9C2C2BC37826}"/>
              </a:ext>
            </a:extLst>
          </p:cNvPr>
          <p:cNvSpPr txBox="1"/>
          <p:nvPr/>
        </p:nvSpPr>
        <p:spPr>
          <a:xfrm>
            <a:off x="7343598" y="5413100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43DB59-5511-AF49-BC96-EDF94B0F0DC8}"/>
              </a:ext>
            </a:extLst>
          </p:cNvPr>
          <p:cNvSpPr/>
          <p:nvPr/>
        </p:nvSpPr>
        <p:spPr>
          <a:xfrm>
            <a:off x="7392408" y="4233383"/>
            <a:ext cx="877824" cy="10843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CB41F1-4209-1544-A929-BFFD0A7B2345}"/>
              </a:ext>
            </a:extLst>
          </p:cNvPr>
          <p:cNvSpPr txBox="1"/>
          <p:nvPr/>
        </p:nvSpPr>
        <p:spPr>
          <a:xfrm>
            <a:off x="4077113" y="5399995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A4E96B-1BFA-5942-857E-BC2ED023AAAA}"/>
              </a:ext>
            </a:extLst>
          </p:cNvPr>
          <p:cNvSpPr txBox="1"/>
          <p:nvPr/>
        </p:nvSpPr>
        <p:spPr>
          <a:xfrm>
            <a:off x="5627528" y="5399995"/>
            <a:ext cx="1197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 Regular"/>
              </a:rPr>
              <a:t>Name</a:t>
            </a:r>
          </a:p>
          <a:p>
            <a:r>
              <a:rPr lang="en-US" sz="1050" dirty="0">
                <a:latin typeface="Arial Regular"/>
              </a:rPr>
              <a:t>Title</a:t>
            </a:r>
          </a:p>
          <a:p>
            <a:endParaRPr lang="en-US" sz="1050" dirty="0">
              <a:latin typeface="Arial Regular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66C9A62E-FED2-5346-B4F2-D8E7B02CC30C}"/>
              </a:ext>
            </a:extLst>
          </p:cNvPr>
          <p:cNvSpPr/>
          <p:nvPr/>
        </p:nvSpPr>
        <p:spPr>
          <a:xfrm>
            <a:off x="4572000" y="3041684"/>
            <a:ext cx="0" cy="891540"/>
          </a:xfrm>
          <a:custGeom>
            <a:avLst/>
            <a:gdLst>
              <a:gd name="connsiteX0" fmla="*/ 0 w 0"/>
              <a:gd name="connsiteY0" fmla="*/ 3200400 h 3200400"/>
              <a:gd name="connsiteX1" fmla="*/ 0 w 0"/>
              <a:gd name="connsiteY1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0">
                <a:moveTo>
                  <a:pt x="0" y="3200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69D1505D-047A-3B41-A922-F1A032166784}"/>
              </a:ext>
            </a:extLst>
          </p:cNvPr>
          <p:cNvSpPr/>
          <p:nvPr/>
        </p:nvSpPr>
        <p:spPr>
          <a:xfrm flipH="1">
            <a:off x="2999907" y="3933224"/>
            <a:ext cx="34289" cy="360042"/>
          </a:xfrm>
          <a:custGeom>
            <a:avLst/>
            <a:gdLst>
              <a:gd name="connsiteX0" fmla="*/ 0 w 0"/>
              <a:gd name="connsiteY0" fmla="*/ 3200400 h 3200400"/>
              <a:gd name="connsiteX1" fmla="*/ 0 w 0"/>
              <a:gd name="connsiteY1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0">
                <a:moveTo>
                  <a:pt x="0" y="3200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FFF5EA79-E7D3-1246-8FA0-5B39B7164A6F}"/>
              </a:ext>
            </a:extLst>
          </p:cNvPr>
          <p:cNvSpPr/>
          <p:nvPr/>
        </p:nvSpPr>
        <p:spPr>
          <a:xfrm>
            <a:off x="6107931" y="3933224"/>
            <a:ext cx="34289" cy="360042"/>
          </a:xfrm>
          <a:custGeom>
            <a:avLst/>
            <a:gdLst>
              <a:gd name="connsiteX0" fmla="*/ 0 w 0"/>
              <a:gd name="connsiteY0" fmla="*/ 3200400 h 3200400"/>
              <a:gd name="connsiteX1" fmla="*/ 0 w 0"/>
              <a:gd name="connsiteY1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200400">
                <a:moveTo>
                  <a:pt x="0" y="3200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3A96C-111F-4A43-A6A6-AE9C4D54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5D333-0025-3E46-B749-387B41F90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63" y="1798027"/>
            <a:ext cx="1434889" cy="656954"/>
          </a:xfrm>
        </p:spPr>
        <p:txBody>
          <a:bodyPr>
            <a:normAutofit/>
          </a:bodyPr>
          <a:lstStyle/>
          <a:p>
            <a:r>
              <a:rPr lang="en-US" dirty="0"/>
              <a:t>Table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2E61F-449C-BB41-A419-4D7C2B1C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997E7816-A11E-7D47-ACC7-A2EA80765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637934"/>
              </p:ext>
            </p:extLst>
          </p:nvPr>
        </p:nvGraphicFramePr>
        <p:xfrm>
          <a:off x="534961" y="2454982"/>
          <a:ext cx="8014116" cy="335570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335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5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141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84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Heading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141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 Regular"/>
                        </a:rPr>
                        <a:t>Info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B784795-600E-064F-AB2A-4F15679D3EEC}"/>
              </a:ext>
            </a:extLst>
          </p:cNvPr>
          <p:cNvSpPr/>
          <p:nvPr/>
        </p:nvSpPr>
        <p:spPr>
          <a:xfrm>
            <a:off x="3215390" y="3802751"/>
            <a:ext cx="1326631" cy="660167"/>
          </a:xfrm>
          <a:prstGeom prst="rect">
            <a:avLst/>
          </a:prstGeom>
          <a:noFill/>
          <a:ln w="50800">
            <a:solidFill>
              <a:srgbClr val="EA673B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 Regular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285088-D721-F647-ACE6-61CA9DCB66CA}"/>
              </a:ext>
            </a:extLst>
          </p:cNvPr>
          <p:cNvSpPr txBox="1">
            <a:spLocks/>
          </p:cNvSpPr>
          <p:nvPr/>
        </p:nvSpPr>
        <p:spPr>
          <a:xfrm>
            <a:off x="1969851" y="1798027"/>
            <a:ext cx="5311302" cy="65695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350" dirty="0">
                <a:solidFill>
                  <a:srgbClr val="284E86"/>
                </a:solidFill>
              </a:rPr>
              <a:t>Example of what you can do </a:t>
            </a:r>
          </a:p>
        </p:txBody>
      </p:sp>
    </p:spTree>
    <p:extLst>
      <p:ext uri="{BB962C8B-B14F-4D97-AF65-F5344CB8AC3E}">
        <p14:creationId xmlns:p14="http://schemas.microsoft.com/office/powerpoint/2010/main" val="395119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DA03-FF0F-0F4C-ACBE-F97E4AE98390}"/>
              </a:ext>
            </a:extLst>
          </p:cNvPr>
          <p:cNvSpPr txBox="1">
            <a:spLocks/>
          </p:cNvSpPr>
          <p:nvPr/>
        </p:nvSpPr>
        <p:spPr>
          <a:xfrm>
            <a:off x="5806600" y="3033875"/>
            <a:ext cx="2674619" cy="58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300" dirty="0">
                <a:solidFill>
                  <a:srgbClr val="284E86"/>
                </a:solidFill>
              </a:rPr>
              <a:t>Icons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BD48B30-55BA-D541-9C05-D35B6954F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894" y="4542397"/>
            <a:ext cx="409575" cy="320278"/>
          </a:xfrm>
          <a:custGeom>
            <a:avLst/>
            <a:gdLst>
              <a:gd name="T0" fmla="*/ 134385185 w 2217"/>
              <a:gd name="T1" fmla="*/ 81919890 h 1733"/>
              <a:gd name="T2" fmla="*/ 132323208 w 2217"/>
              <a:gd name="T3" fmla="*/ 83981397 h 1733"/>
              <a:gd name="T4" fmla="*/ 126016331 w 2217"/>
              <a:gd name="T5" fmla="*/ 83981397 h 1733"/>
              <a:gd name="T6" fmla="*/ 126016331 w 2217"/>
              <a:gd name="T7" fmla="*/ 92409772 h 1733"/>
              <a:gd name="T8" fmla="*/ 113402579 w 2217"/>
              <a:gd name="T9" fmla="*/ 105022271 h 1733"/>
              <a:gd name="T10" fmla="*/ 100788827 w 2217"/>
              <a:gd name="T11" fmla="*/ 92409772 h 1733"/>
              <a:gd name="T12" fmla="*/ 100788827 w 2217"/>
              <a:gd name="T13" fmla="*/ 83981397 h 1733"/>
              <a:gd name="T14" fmla="*/ 33596358 w 2217"/>
              <a:gd name="T15" fmla="*/ 83981397 h 1733"/>
              <a:gd name="T16" fmla="*/ 33596358 w 2217"/>
              <a:gd name="T17" fmla="*/ 92409772 h 1733"/>
              <a:gd name="T18" fmla="*/ 20982605 w 2217"/>
              <a:gd name="T19" fmla="*/ 105022271 h 1733"/>
              <a:gd name="T20" fmla="*/ 8368853 w 2217"/>
              <a:gd name="T21" fmla="*/ 92409772 h 1733"/>
              <a:gd name="T22" fmla="*/ 8368853 w 2217"/>
              <a:gd name="T23" fmla="*/ 83981397 h 1733"/>
              <a:gd name="T24" fmla="*/ 2061977 w 2217"/>
              <a:gd name="T25" fmla="*/ 83981397 h 1733"/>
              <a:gd name="T26" fmla="*/ 0 w 2217"/>
              <a:gd name="T27" fmla="*/ 81919890 h 1733"/>
              <a:gd name="T28" fmla="*/ 0 w 2217"/>
              <a:gd name="T29" fmla="*/ 56695137 h 1733"/>
              <a:gd name="T30" fmla="*/ 14675729 w 2217"/>
              <a:gd name="T31" fmla="*/ 42021131 h 1733"/>
              <a:gd name="T32" fmla="*/ 16494831 w 2217"/>
              <a:gd name="T33" fmla="*/ 42021131 h 1733"/>
              <a:gd name="T34" fmla="*/ 23408157 w 2217"/>
              <a:gd name="T35" fmla="*/ 14492152 h 1733"/>
              <a:gd name="T36" fmla="*/ 41964965 w 2217"/>
              <a:gd name="T37" fmla="*/ 0 h 1733"/>
              <a:gd name="T38" fmla="*/ 92420220 w 2217"/>
              <a:gd name="T39" fmla="*/ 0 h 1733"/>
              <a:gd name="T40" fmla="*/ 110976782 w 2217"/>
              <a:gd name="T41" fmla="*/ 14492152 h 1733"/>
              <a:gd name="T42" fmla="*/ 117890107 w 2217"/>
              <a:gd name="T43" fmla="*/ 42021131 h 1733"/>
              <a:gd name="T44" fmla="*/ 119709455 w 2217"/>
              <a:gd name="T45" fmla="*/ 42021131 h 1733"/>
              <a:gd name="T46" fmla="*/ 134385185 w 2217"/>
              <a:gd name="T47" fmla="*/ 56695137 h 1733"/>
              <a:gd name="T48" fmla="*/ 134385185 w 2217"/>
              <a:gd name="T49" fmla="*/ 81919890 h 1733"/>
              <a:gd name="T50" fmla="*/ 20982605 w 2217"/>
              <a:gd name="T51" fmla="*/ 52511013 h 1733"/>
              <a:gd name="T52" fmla="*/ 10491180 w 2217"/>
              <a:gd name="T53" fmla="*/ 63001141 h 1733"/>
              <a:gd name="T54" fmla="*/ 20982605 w 2217"/>
              <a:gd name="T55" fmla="*/ 73491269 h 1733"/>
              <a:gd name="T56" fmla="*/ 31473785 w 2217"/>
              <a:gd name="T57" fmla="*/ 63001141 h 1733"/>
              <a:gd name="T58" fmla="*/ 20982605 w 2217"/>
              <a:gd name="T59" fmla="*/ 52511013 h 1733"/>
              <a:gd name="T60" fmla="*/ 100546198 w 2217"/>
              <a:gd name="T61" fmla="*/ 42021131 h 1733"/>
              <a:gd name="T62" fmla="*/ 94724580 w 2217"/>
              <a:gd name="T63" fmla="*/ 18554795 h 1733"/>
              <a:gd name="T64" fmla="*/ 92420220 w 2217"/>
              <a:gd name="T65" fmla="*/ 16796378 h 1733"/>
              <a:gd name="T66" fmla="*/ 41964965 w 2217"/>
              <a:gd name="T67" fmla="*/ 16796378 h 1733"/>
              <a:gd name="T68" fmla="*/ 39721201 w 2217"/>
              <a:gd name="T69" fmla="*/ 18554795 h 1733"/>
              <a:gd name="T70" fmla="*/ 33838740 w 2217"/>
              <a:gd name="T71" fmla="*/ 42021131 h 1733"/>
              <a:gd name="T72" fmla="*/ 100546198 w 2217"/>
              <a:gd name="T73" fmla="*/ 42021131 h 1733"/>
              <a:gd name="T74" fmla="*/ 113402579 w 2217"/>
              <a:gd name="T75" fmla="*/ 52511013 h 1733"/>
              <a:gd name="T76" fmla="*/ 102911400 w 2217"/>
              <a:gd name="T77" fmla="*/ 63001141 h 1733"/>
              <a:gd name="T78" fmla="*/ 113402579 w 2217"/>
              <a:gd name="T79" fmla="*/ 73491269 h 1733"/>
              <a:gd name="T80" fmla="*/ 123893759 w 2217"/>
              <a:gd name="T81" fmla="*/ 63001141 h 1733"/>
              <a:gd name="T82" fmla="*/ 113402579 w 2217"/>
              <a:gd name="T83" fmla="*/ 52511013 h 17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17" h="1733">
                <a:moveTo>
                  <a:pt x="2216" y="1351"/>
                </a:moveTo>
                <a:cubicBezTo>
                  <a:pt x="2216" y="1370"/>
                  <a:pt x="2201" y="1385"/>
                  <a:pt x="2182" y="1385"/>
                </a:cubicBezTo>
                <a:lnTo>
                  <a:pt x="2078" y="1385"/>
                </a:lnTo>
                <a:lnTo>
                  <a:pt x="2078" y="1524"/>
                </a:lnTo>
                <a:cubicBezTo>
                  <a:pt x="2078" y="1639"/>
                  <a:pt x="1985" y="1732"/>
                  <a:pt x="1870" y="1732"/>
                </a:cubicBezTo>
                <a:cubicBezTo>
                  <a:pt x="1755" y="1732"/>
                  <a:pt x="1662" y="1639"/>
                  <a:pt x="1662" y="1524"/>
                </a:cubicBezTo>
                <a:lnTo>
                  <a:pt x="1662" y="1385"/>
                </a:lnTo>
                <a:lnTo>
                  <a:pt x="554" y="1385"/>
                </a:lnTo>
                <a:lnTo>
                  <a:pt x="554" y="1524"/>
                </a:lnTo>
                <a:cubicBezTo>
                  <a:pt x="554" y="1639"/>
                  <a:pt x="461" y="1732"/>
                  <a:pt x="346" y="1732"/>
                </a:cubicBezTo>
                <a:cubicBezTo>
                  <a:pt x="231" y="1732"/>
                  <a:pt x="138" y="1639"/>
                  <a:pt x="138" y="1524"/>
                </a:cubicBezTo>
                <a:lnTo>
                  <a:pt x="138" y="1385"/>
                </a:lnTo>
                <a:lnTo>
                  <a:pt x="34" y="1385"/>
                </a:lnTo>
                <a:cubicBezTo>
                  <a:pt x="15" y="1385"/>
                  <a:pt x="0" y="1370"/>
                  <a:pt x="0" y="1351"/>
                </a:cubicBezTo>
                <a:lnTo>
                  <a:pt x="0" y="935"/>
                </a:lnTo>
                <a:cubicBezTo>
                  <a:pt x="0" y="801"/>
                  <a:pt x="108" y="693"/>
                  <a:pt x="242" y="693"/>
                </a:cubicBezTo>
                <a:lnTo>
                  <a:pt x="272" y="693"/>
                </a:lnTo>
                <a:lnTo>
                  <a:pt x="386" y="239"/>
                </a:lnTo>
                <a:cubicBezTo>
                  <a:pt x="420" y="103"/>
                  <a:pt x="552" y="0"/>
                  <a:pt x="692" y="0"/>
                </a:cubicBezTo>
                <a:lnTo>
                  <a:pt x="1524" y="0"/>
                </a:lnTo>
                <a:cubicBezTo>
                  <a:pt x="1664" y="0"/>
                  <a:pt x="1796" y="103"/>
                  <a:pt x="1830" y="239"/>
                </a:cubicBezTo>
                <a:lnTo>
                  <a:pt x="1944" y="693"/>
                </a:lnTo>
                <a:lnTo>
                  <a:pt x="1974" y="693"/>
                </a:lnTo>
                <a:cubicBezTo>
                  <a:pt x="2108" y="693"/>
                  <a:pt x="2216" y="801"/>
                  <a:pt x="2216" y="935"/>
                </a:cubicBezTo>
                <a:lnTo>
                  <a:pt x="2216" y="1351"/>
                </a:lnTo>
                <a:close/>
                <a:moveTo>
                  <a:pt x="346" y="866"/>
                </a:moveTo>
                <a:cubicBezTo>
                  <a:pt x="251" y="866"/>
                  <a:pt x="173" y="944"/>
                  <a:pt x="173" y="1039"/>
                </a:cubicBezTo>
                <a:cubicBezTo>
                  <a:pt x="173" y="1134"/>
                  <a:pt x="251" y="1212"/>
                  <a:pt x="346" y="1212"/>
                </a:cubicBezTo>
                <a:cubicBezTo>
                  <a:pt x="441" y="1212"/>
                  <a:pt x="519" y="1134"/>
                  <a:pt x="519" y="1039"/>
                </a:cubicBezTo>
                <a:cubicBezTo>
                  <a:pt x="519" y="944"/>
                  <a:pt x="441" y="866"/>
                  <a:pt x="346" y="866"/>
                </a:cubicBezTo>
                <a:close/>
                <a:moveTo>
                  <a:pt x="1658" y="693"/>
                </a:moveTo>
                <a:lnTo>
                  <a:pt x="1562" y="306"/>
                </a:lnTo>
                <a:cubicBezTo>
                  <a:pt x="1558" y="294"/>
                  <a:pt x="1537" y="277"/>
                  <a:pt x="1524" y="277"/>
                </a:cubicBezTo>
                <a:lnTo>
                  <a:pt x="692" y="277"/>
                </a:lnTo>
                <a:cubicBezTo>
                  <a:pt x="679" y="277"/>
                  <a:pt x="658" y="294"/>
                  <a:pt x="655" y="306"/>
                </a:cubicBezTo>
                <a:lnTo>
                  <a:pt x="558" y="693"/>
                </a:lnTo>
                <a:lnTo>
                  <a:pt x="1658" y="693"/>
                </a:lnTo>
                <a:close/>
                <a:moveTo>
                  <a:pt x="1870" y="866"/>
                </a:moveTo>
                <a:cubicBezTo>
                  <a:pt x="1775" y="866"/>
                  <a:pt x="1697" y="944"/>
                  <a:pt x="1697" y="1039"/>
                </a:cubicBezTo>
                <a:cubicBezTo>
                  <a:pt x="1697" y="1134"/>
                  <a:pt x="1775" y="1212"/>
                  <a:pt x="1870" y="1212"/>
                </a:cubicBezTo>
                <a:cubicBezTo>
                  <a:pt x="1965" y="1212"/>
                  <a:pt x="2043" y="1134"/>
                  <a:pt x="2043" y="1039"/>
                </a:cubicBezTo>
                <a:cubicBezTo>
                  <a:pt x="2043" y="944"/>
                  <a:pt x="1965" y="866"/>
                  <a:pt x="1870" y="866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5F5A603-E9A1-5D44-BEF8-B07984CB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57" y="1948621"/>
            <a:ext cx="409575" cy="307181"/>
          </a:xfrm>
          <a:custGeom>
            <a:avLst/>
            <a:gdLst>
              <a:gd name="T0" fmla="*/ 134324596 w 2218"/>
              <a:gd name="T1" fmla="*/ 100691662 h 1663"/>
              <a:gd name="T2" fmla="*/ 0 w 2218"/>
              <a:gd name="T3" fmla="*/ 100691662 h 1663"/>
              <a:gd name="T4" fmla="*/ 0 w 2218"/>
              <a:gd name="T5" fmla="*/ 0 h 1663"/>
              <a:gd name="T6" fmla="*/ 8421709 w 2218"/>
              <a:gd name="T7" fmla="*/ 0 h 1663"/>
              <a:gd name="T8" fmla="*/ 8421709 w 2218"/>
              <a:gd name="T9" fmla="*/ 92330963 h 1663"/>
              <a:gd name="T10" fmla="*/ 134324596 w 2218"/>
              <a:gd name="T11" fmla="*/ 92330963 h 1663"/>
              <a:gd name="T12" fmla="*/ 134324596 w 2218"/>
              <a:gd name="T13" fmla="*/ 100691662 h 1663"/>
              <a:gd name="T14" fmla="*/ 41987901 w 2218"/>
              <a:gd name="T15" fmla="*/ 83909677 h 1663"/>
              <a:gd name="T16" fmla="*/ 25204805 w 2218"/>
              <a:gd name="T17" fmla="*/ 83909677 h 1663"/>
              <a:gd name="T18" fmla="*/ 25204805 w 2218"/>
              <a:gd name="T19" fmla="*/ 50345954 h 1663"/>
              <a:gd name="T20" fmla="*/ 41987901 w 2218"/>
              <a:gd name="T21" fmla="*/ 50345954 h 1663"/>
              <a:gd name="T22" fmla="*/ 41987901 w 2218"/>
              <a:gd name="T23" fmla="*/ 83909677 h 1663"/>
              <a:gd name="T24" fmla="*/ 67192705 w 2218"/>
              <a:gd name="T25" fmla="*/ 83909677 h 1663"/>
              <a:gd name="T26" fmla="*/ 50349041 w 2218"/>
              <a:gd name="T27" fmla="*/ 83909677 h 1663"/>
              <a:gd name="T28" fmla="*/ 50349041 w 2218"/>
              <a:gd name="T29" fmla="*/ 16781985 h 1663"/>
              <a:gd name="T30" fmla="*/ 67192705 w 2218"/>
              <a:gd name="T31" fmla="*/ 16781985 h 1663"/>
              <a:gd name="T32" fmla="*/ 67192705 w 2218"/>
              <a:gd name="T33" fmla="*/ 83909677 h 1663"/>
              <a:gd name="T34" fmla="*/ 92336696 w 2218"/>
              <a:gd name="T35" fmla="*/ 83909677 h 1663"/>
              <a:gd name="T36" fmla="*/ 75553846 w 2218"/>
              <a:gd name="T37" fmla="*/ 83909677 h 1663"/>
              <a:gd name="T38" fmla="*/ 75553846 w 2218"/>
              <a:gd name="T39" fmla="*/ 33563969 h 1663"/>
              <a:gd name="T40" fmla="*/ 92336696 w 2218"/>
              <a:gd name="T41" fmla="*/ 33563969 h 1663"/>
              <a:gd name="T42" fmla="*/ 92336696 w 2218"/>
              <a:gd name="T43" fmla="*/ 83909677 h 1663"/>
              <a:gd name="T44" fmla="*/ 117541500 w 2218"/>
              <a:gd name="T45" fmla="*/ 83909677 h 1663"/>
              <a:gd name="T46" fmla="*/ 100758651 w 2218"/>
              <a:gd name="T47" fmla="*/ 83909677 h 1663"/>
              <a:gd name="T48" fmla="*/ 100758651 w 2218"/>
              <a:gd name="T49" fmla="*/ 8421286 h 1663"/>
              <a:gd name="T50" fmla="*/ 117541500 w 2218"/>
              <a:gd name="T51" fmla="*/ 8421286 h 1663"/>
              <a:gd name="T52" fmla="*/ 117541500 w 2218"/>
              <a:gd name="T53" fmla="*/ 83909677 h 166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218" h="1663">
                <a:moveTo>
                  <a:pt x="2217" y="1662"/>
                </a:moveTo>
                <a:lnTo>
                  <a:pt x="0" y="1662"/>
                </a:lnTo>
                <a:lnTo>
                  <a:pt x="0" y="0"/>
                </a:lnTo>
                <a:lnTo>
                  <a:pt x="139" y="0"/>
                </a:lnTo>
                <a:lnTo>
                  <a:pt x="139" y="1524"/>
                </a:lnTo>
                <a:lnTo>
                  <a:pt x="2217" y="1524"/>
                </a:lnTo>
                <a:lnTo>
                  <a:pt x="2217" y="1662"/>
                </a:lnTo>
                <a:close/>
                <a:moveTo>
                  <a:pt x="693" y="1385"/>
                </a:moveTo>
                <a:lnTo>
                  <a:pt x="416" y="1385"/>
                </a:lnTo>
                <a:lnTo>
                  <a:pt x="416" y="831"/>
                </a:lnTo>
                <a:lnTo>
                  <a:pt x="693" y="831"/>
                </a:lnTo>
                <a:lnTo>
                  <a:pt x="693" y="1385"/>
                </a:lnTo>
                <a:close/>
                <a:moveTo>
                  <a:pt x="1109" y="1385"/>
                </a:moveTo>
                <a:lnTo>
                  <a:pt x="831" y="1385"/>
                </a:lnTo>
                <a:lnTo>
                  <a:pt x="831" y="277"/>
                </a:lnTo>
                <a:lnTo>
                  <a:pt x="1109" y="277"/>
                </a:lnTo>
                <a:lnTo>
                  <a:pt x="1109" y="1385"/>
                </a:lnTo>
                <a:close/>
                <a:moveTo>
                  <a:pt x="1524" y="1385"/>
                </a:moveTo>
                <a:lnTo>
                  <a:pt x="1247" y="1385"/>
                </a:lnTo>
                <a:lnTo>
                  <a:pt x="1247" y="554"/>
                </a:lnTo>
                <a:lnTo>
                  <a:pt x="1524" y="554"/>
                </a:lnTo>
                <a:lnTo>
                  <a:pt x="1524" y="1385"/>
                </a:lnTo>
                <a:close/>
                <a:moveTo>
                  <a:pt x="1940" y="1385"/>
                </a:moveTo>
                <a:lnTo>
                  <a:pt x="1663" y="1385"/>
                </a:lnTo>
                <a:lnTo>
                  <a:pt x="1663" y="139"/>
                </a:lnTo>
                <a:lnTo>
                  <a:pt x="1940" y="139"/>
                </a:lnTo>
                <a:lnTo>
                  <a:pt x="1940" y="13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EE9386F-E4FF-2F49-B627-05C1EA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729" y="1948621"/>
            <a:ext cx="409575" cy="307181"/>
          </a:xfrm>
          <a:custGeom>
            <a:avLst/>
            <a:gdLst>
              <a:gd name="T0" fmla="*/ 134385185 w 2217"/>
              <a:gd name="T1" fmla="*/ 100691662 h 1663"/>
              <a:gd name="T2" fmla="*/ 0 w 2217"/>
              <a:gd name="T3" fmla="*/ 100691662 h 1663"/>
              <a:gd name="T4" fmla="*/ 0 w 2217"/>
              <a:gd name="T5" fmla="*/ 0 h 1663"/>
              <a:gd name="T6" fmla="*/ 8368853 w 2217"/>
              <a:gd name="T7" fmla="*/ 0 h 1663"/>
              <a:gd name="T8" fmla="*/ 8368853 w 2217"/>
              <a:gd name="T9" fmla="*/ 92330963 h 1663"/>
              <a:gd name="T10" fmla="*/ 134385185 w 2217"/>
              <a:gd name="T11" fmla="*/ 92330963 h 1663"/>
              <a:gd name="T12" fmla="*/ 134385185 w 2217"/>
              <a:gd name="T13" fmla="*/ 100691662 h 1663"/>
              <a:gd name="T14" fmla="*/ 126016331 w 2217"/>
              <a:gd name="T15" fmla="*/ 39016513 h 1663"/>
              <a:gd name="T16" fmla="*/ 122377882 w 2217"/>
              <a:gd name="T17" fmla="*/ 40470591 h 1663"/>
              <a:gd name="T18" fmla="*/ 114433445 w 2217"/>
              <a:gd name="T19" fmla="*/ 32533998 h 1663"/>
              <a:gd name="T20" fmla="*/ 72893142 w 2217"/>
              <a:gd name="T21" fmla="*/ 74034314 h 1663"/>
              <a:gd name="T22" fmla="*/ 69860896 w 2217"/>
              <a:gd name="T23" fmla="*/ 74034314 h 1663"/>
              <a:gd name="T24" fmla="*/ 54578717 w 2217"/>
              <a:gd name="T25" fmla="*/ 58766993 h 1663"/>
              <a:gd name="T26" fmla="*/ 27289482 w 2217"/>
              <a:gd name="T27" fmla="*/ 86030207 h 1663"/>
              <a:gd name="T28" fmla="*/ 14675729 w 2217"/>
              <a:gd name="T29" fmla="*/ 73428695 h 1663"/>
              <a:gd name="T30" fmla="*/ 53062840 w 2217"/>
              <a:gd name="T31" fmla="*/ 35078387 h 1663"/>
              <a:gd name="T32" fmla="*/ 56094840 w 2217"/>
              <a:gd name="T33" fmla="*/ 35078387 h 1663"/>
              <a:gd name="T34" fmla="*/ 71377019 w 2217"/>
              <a:gd name="T35" fmla="*/ 50345954 h 1663"/>
              <a:gd name="T36" fmla="*/ 101819692 w 2217"/>
              <a:gd name="T37" fmla="*/ 19932240 h 1663"/>
              <a:gd name="T38" fmla="*/ 93936097 w 2217"/>
              <a:gd name="T39" fmla="*/ 11995646 h 1663"/>
              <a:gd name="T40" fmla="*/ 95331029 w 2217"/>
              <a:gd name="T41" fmla="*/ 8421286 h 1663"/>
              <a:gd name="T42" fmla="*/ 123893759 w 2217"/>
              <a:gd name="T43" fmla="*/ 8421286 h 1663"/>
              <a:gd name="T44" fmla="*/ 126016331 w 2217"/>
              <a:gd name="T45" fmla="*/ 10481229 h 1663"/>
              <a:gd name="T46" fmla="*/ 126016331 w 2217"/>
              <a:gd name="T47" fmla="*/ 39016513 h 16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217" h="1663">
                <a:moveTo>
                  <a:pt x="2216" y="1662"/>
                </a:moveTo>
                <a:lnTo>
                  <a:pt x="0" y="1662"/>
                </a:lnTo>
                <a:lnTo>
                  <a:pt x="0" y="0"/>
                </a:lnTo>
                <a:lnTo>
                  <a:pt x="138" y="0"/>
                </a:lnTo>
                <a:lnTo>
                  <a:pt x="138" y="1524"/>
                </a:lnTo>
                <a:lnTo>
                  <a:pt x="2216" y="1524"/>
                </a:lnTo>
                <a:lnTo>
                  <a:pt x="2216" y="1662"/>
                </a:lnTo>
                <a:close/>
                <a:moveTo>
                  <a:pt x="2078" y="644"/>
                </a:moveTo>
                <a:cubicBezTo>
                  <a:pt x="2078" y="674"/>
                  <a:pt x="2041" y="691"/>
                  <a:pt x="2018" y="668"/>
                </a:cubicBezTo>
                <a:lnTo>
                  <a:pt x="1887" y="537"/>
                </a:lnTo>
                <a:lnTo>
                  <a:pt x="1202" y="1222"/>
                </a:lnTo>
                <a:cubicBezTo>
                  <a:pt x="1188" y="1236"/>
                  <a:pt x="1166" y="1236"/>
                  <a:pt x="1152" y="1222"/>
                </a:cubicBezTo>
                <a:lnTo>
                  <a:pt x="900" y="970"/>
                </a:lnTo>
                <a:lnTo>
                  <a:pt x="450" y="1420"/>
                </a:lnTo>
                <a:lnTo>
                  <a:pt x="242" y="1212"/>
                </a:lnTo>
                <a:lnTo>
                  <a:pt x="875" y="579"/>
                </a:lnTo>
                <a:cubicBezTo>
                  <a:pt x="889" y="565"/>
                  <a:pt x="911" y="565"/>
                  <a:pt x="925" y="579"/>
                </a:cubicBezTo>
                <a:lnTo>
                  <a:pt x="1177" y="831"/>
                </a:lnTo>
                <a:lnTo>
                  <a:pt x="1679" y="329"/>
                </a:lnTo>
                <a:lnTo>
                  <a:pt x="1549" y="198"/>
                </a:lnTo>
                <a:cubicBezTo>
                  <a:pt x="1526" y="175"/>
                  <a:pt x="1542" y="139"/>
                  <a:pt x="1572" y="139"/>
                </a:cubicBezTo>
                <a:lnTo>
                  <a:pt x="2043" y="139"/>
                </a:lnTo>
                <a:cubicBezTo>
                  <a:pt x="2063" y="139"/>
                  <a:pt x="2078" y="154"/>
                  <a:pt x="2078" y="173"/>
                </a:cubicBezTo>
                <a:lnTo>
                  <a:pt x="2078" y="64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DED6A7C-FD9D-8347-B5AE-DE5D1CB47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484" y="1923617"/>
            <a:ext cx="282179" cy="358379"/>
          </a:xfrm>
          <a:custGeom>
            <a:avLst/>
            <a:gdLst>
              <a:gd name="T0" fmla="*/ 88375962 w 1525"/>
              <a:gd name="T1" fmla="*/ 117538542 h 1940"/>
              <a:gd name="T2" fmla="*/ 0 w 1525"/>
              <a:gd name="T3" fmla="*/ 4182560 h 1940"/>
              <a:gd name="T4" fmla="*/ 92567130 w 1525"/>
              <a:gd name="T5" fmla="*/ 4182560 h 1940"/>
              <a:gd name="T6" fmla="*/ 18950800 w 1525"/>
              <a:gd name="T7" fmla="*/ 16791326 h 1940"/>
              <a:gd name="T8" fmla="*/ 18950800 w 1525"/>
              <a:gd name="T9" fmla="*/ 25156447 h 1940"/>
              <a:gd name="T10" fmla="*/ 25267651 w 1525"/>
              <a:gd name="T11" fmla="*/ 18852187 h 1940"/>
              <a:gd name="T12" fmla="*/ 18950800 w 1525"/>
              <a:gd name="T13" fmla="*/ 33582405 h 1940"/>
              <a:gd name="T14" fmla="*/ 18950800 w 1525"/>
              <a:gd name="T15" fmla="*/ 41947772 h 1940"/>
              <a:gd name="T16" fmla="*/ 25267651 w 1525"/>
              <a:gd name="T17" fmla="*/ 35643513 h 1940"/>
              <a:gd name="T18" fmla="*/ 18950800 w 1525"/>
              <a:gd name="T19" fmla="*/ 50373731 h 1940"/>
              <a:gd name="T20" fmla="*/ 18950800 w 1525"/>
              <a:gd name="T21" fmla="*/ 58738852 h 1940"/>
              <a:gd name="T22" fmla="*/ 25267651 w 1525"/>
              <a:gd name="T23" fmla="*/ 52434592 h 1940"/>
              <a:gd name="T24" fmla="*/ 18950800 w 1525"/>
              <a:gd name="T25" fmla="*/ 67164811 h 1940"/>
              <a:gd name="T26" fmla="*/ 18950800 w 1525"/>
              <a:gd name="T27" fmla="*/ 75530178 h 1940"/>
              <a:gd name="T28" fmla="*/ 25267651 w 1525"/>
              <a:gd name="T29" fmla="*/ 69225918 h 1940"/>
              <a:gd name="T30" fmla="*/ 18950800 w 1525"/>
              <a:gd name="T31" fmla="*/ 83956137 h 1940"/>
              <a:gd name="T32" fmla="*/ 18950800 w 1525"/>
              <a:gd name="T33" fmla="*/ 92321504 h 1940"/>
              <a:gd name="T34" fmla="*/ 25267651 w 1525"/>
              <a:gd name="T35" fmla="*/ 86077836 h 1940"/>
              <a:gd name="T36" fmla="*/ 39966591 w 1525"/>
              <a:gd name="T37" fmla="*/ 25156447 h 1940"/>
              <a:gd name="T38" fmla="*/ 39966591 w 1525"/>
              <a:gd name="T39" fmla="*/ 16791326 h 1940"/>
              <a:gd name="T40" fmla="*/ 33649740 w 1525"/>
              <a:gd name="T41" fmla="*/ 23095585 h 1940"/>
              <a:gd name="T42" fmla="*/ 39966591 w 1525"/>
              <a:gd name="T43" fmla="*/ 41947772 h 1940"/>
              <a:gd name="T44" fmla="*/ 39966591 w 1525"/>
              <a:gd name="T45" fmla="*/ 33582405 h 1940"/>
              <a:gd name="T46" fmla="*/ 33649740 w 1525"/>
              <a:gd name="T47" fmla="*/ 39886665 h 1940"/>
              <a:gd name="T48" fmla="*/ 39966591 w 1525"/>
              <a:gd name="T49" fmla="*/ 58738852 h 1940"/>
              <a:gd name="T50" fmla="*/ 39966591 w 1525"/>
              <a:gd name="T51" fmla="*/ 50373731 h 1940"/>
              <a:gd name="T52" fmla="*/ 33649740 w 1525"/>
              <a:gd name="T53" fmla="*/ 56677991 h 1940"/>
              <a:gd name="T54" fmla="*/ 39966591 w 1525"/>
              <a:gd name="T55" fmla="*/ 75530178 h 1940"/>
              <a:gd name="T56" fmla="*/ 39966591 w 1525"/>
              <a:gd name="T57" fmla="*/ 67164811 h 1940"/>
              <a:gd name="T58" fmla="*/ 33649740 w 1525"/>
              <a:gd name="T59" fmla="*/ 73469070 h 1940"/>
              <a:gd name="T60" fmla="*/ 35775670 w 1525"/>
              <a:gd name="T61" fmla="*/ 92321504 h 1940"/>
              <a:gd name="T62" fmla="*/ 35775670 w 1525"/>
              <a:gd name="T63" fmla="*/ 109112583 h 1940"/>
              <a:gd name="T64" fmla="*/ 58917391 w 1525"/>
              <a:gd name="T65" fmla="*/ 94442957 h 1940"/>
              <a:gd name="T66" fmla="*/ 52600540 w 1525"/>
              <a:gd name="T67" fmla="*/ 16791326 h 1940"/>
              <a:gd name="T68" fmla="*/ 52600540 w 1525"/>
              <a:gd name="T69" fmla="*/ 25156447 h 1940"/>
              <a:gd name="T70" fmla="*/ 58917391 w 1525"/>
              <a:gd name="T71" fmla="*/ 18852187 h 1940"/>
              <a:gd name="T72" fmla="*/ 52600540 w 1525"/>
              <a:gd name="T73" fmla="*/ 33582405 h 1940"/>
              <a:gd name="T74" fmla="*/ 52600540 w 1525"/>
              <a:gd name="T75" fmla="*/ 41947772 h 1940"/>
              <a:gd name="T76" fmla="*/ 58917391 w 1525"/>
              <a:gd name="T77" fmla="*/ 35643513 h 1940"/>
              <a:gd name="T78" fmla="*/ 52600540 w 1525"/>
              <a:gd name="T79" fmla="*/ 50373731 h 1940"/>
              <a:gd name="T80" fmla="*/ 52600540 w 1525"/>
              <a:gd name="T81" fmla="*/ 58738852 h 1940"/>
              <a:gd name="T82" fmla="*/ 58917391 w 1525"/>
              <a:gd name="T83" fmla="*/ 52434592 h 1940"/>
              <a:gd name="T84" fmla="*/ 52600540 w 1525"/>
              <a:gd name="T85" fmla="*/ 67164811 h 1940"/>
              <a:gd name="T86" fmla="*/ 52600540 w 1525"/>
              <a:gd name="T87" fmla="*/ 75530178 h 1940"/>
              <a:gd name="T88" fmla="*/ 58917391 w 1525"/>
              <a:gd name="T89" fmla="*/ 69225918 h 1940"/>
              <a:gd name="T90" fmla="*/ 69425409 w 1525"/>
              <a:gd name="T91" fmla="*/ 16791326 h 1940"/>
              <a:gd name="T92" fmla="*/ 69425409 w 1525"/>
              <a:gd name="T93" fmla="*/ 25156447 h 1940"/>
              <a:gd name="T94" fmla="*/ 75742260 w 1525"/>
              <a:gd name="T95" fmla="*/ 18852187 h 1940"/>
              <a:gd name="T96" fmla="*/ 69425409 w 1525"/>
              <a:gd name="T97" fmla="*/ 33582405 h 1940"/>
              <a:gd name="T98" fmla="*/ 69425409 w 1525"/>
              <a:gd name="T99" fmla="*/ 41947772 h 1940"/>
              <a:gd name="T100" fmla="*/ 75742260 w 1525"/>
              <a:gd name="T101" fmla="*/ 35643513 h 1940"/>
              <a:gd name="T102" fmla="*/ 69425409 w 1525"/>
              <a:gd name="T103" fmla="*/ 50373731 h 1940"/>
              <a:gd name="T104" fmla="*/ 69425409 w 1525"/>
              <a:gd name="T105" fmla="*/ 58738852 h 1940"/>
              <a:gd name="T106" fmla="*/ 75742260 w 1525"/>
              <a:gd name="T107" fmla="*/ 52434592 h 1940"/>
              <a:gd name="T108" fmla="*/ 69425409 w 1525"/>
              <a:gd name="T109" fmla="*/ 67164811 h 1940"/>
              <a:gd name="T110" fmla="*/ 69425409 w 1525"/>
              <a:gd name="T111" fmla="*/ 75530178 h 1940"/>
              <a:gd name="T112" fmla="*/ 75742260 w 1525"/>
              <a:gd name="T113" fmla="*/ 69225918 h 1940"/>
              <a:gd name="T114" fmla="*/ 69425409 w 1525"/>
              <a:gd name="T115" fmla="*/ 83956137 h 1940"/>
              <a:gd name="T116" fmla="*/ 69425409 w 1525"/>
              <a:gd name="T117" fmla="*/ 92321504 h 1940"/>
              <a:gd name="T118" fmla="*/ 75742260 w 1525"/>
              <a:gd name="T119" fmla="*/ 86077836 h 19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25" h="1940">
                <a:moveTo>
                  <a:pt x="1524" y="69"/>
                </a:moveTo>
                <a:lnTo>
                  <a:pt x="1524" y="1870"/>
                </a:lnTo>
                <a:cubicBezTo>
                  <a:pt x="1524" y="1908"/>
                  <a:pt x="1493" y="1939"/>
                  <a:pt x="1455" y="1939"/>
                </a:cubicBezTo>
                <a:lnTo>
                  <a:pt x="69" y="1939"/>
                </a:lnTo>
                <a:cubicBezTo>
                  <a:pt x="32" y="1939"/>
                  <a:pt x="0" y="1908"/>
                  <a:pt x="0" y="1870"/>
                </a:cubicBezTo>
                <a:lnTo>
                  <a:pt x="0" y="69"/>
                </a:lnTo>
                <a:cubicBezTo>
                  <a:pt x="0" y="31"/>
                  <a:pt x="32" y="0"/>
                  <a:pt x="69" y="0"/>
                </a:cubicBezTo>
                <a:lnTo>
                  <a:pt x="1455" y="0"/>
                </a:lnTo>
                <a:cubicBezTo>
                  <a:pt x="1493" y="0"/>
                  <a:pt x="1524" y="31"/>
                  <a:pt x="1524" y="69"/>
                </a:cubicBezTo>
                <a:close/>
                <a:moveTo>
                  <a:pt x="416" y="311"/>
                </a:moveTo>
                <a:cubicBezTo>
                  <a:pt x="416" y="292"/>
                  <a:pt x="401" y="277"/>
                  <a:pt x="381" y="277"/>
                </a:cubicBezTo>
                <a:lnTo>
                  <a:pt x="312" y="277"/>
                </a:lnTo>
                <a:cubicBezTo>
                  <a:pt x="292" y="277"/>
                  <a:pt x="277" y="292"/>
                  <a:pt x="277" y="311"/>
                </a:cubicBezTo>
                <a:lnTo>
                  <a:pt x="277" y="381"/>
                </a:lnTo>
                <a:cubicBezTo>
                  <a:pt x="277" y="400"/>
                  <a:pt x="292" y="415"/>
                  <a:pt x="312" y="415"/>
                </a:cubicBezTo>
                <a:lnTo>
                  <a:pt x="381" y="415"/>
                </a:lnTo>
                <a:cubicBezTo>
                  <a:pt x="401" y="415"/>
                  <a:pt x="416" y="400"/>
                  <a:pt x="416" y="381"/>
                </a:cubicBezTo>
                <a:lnTo>
                  <a:pt x="416" y="311"/>
                </a:lnTo>
                <a:close/>
                <a:moveTo>
                  <a:pt x="416" y="588"/>
                </a:moveTo>
                <a:cubicBezTo>
                  <a:pt x="416" y="569"/>
                  <a:pt x="401" y="554"/>
                  <a:pt x="381" y="554"/>
                </a:cubicBezTo>
                <a:lnTo>
                  <a:pt x="312" y="554"/>
                </a:lnTo>
                <a:cubicBezTo>
                  <a:pt x="292" y="554"/>
                  <a:pt x="277" y="569"/>
                  <a:pt x="277" y="588"/>
                </a:cubicBezTo>
                <a:lnTo>
                  <a:pt x="277" y="658"/>
                </a:lnTo>
                <a:cubicBezTo>
                  <a:pt x="277" y="677"/>
                  <a:pt x="292" y="692"/>
                  <a:pt x="312" y="692"/>
                </a:cubicBezTo>
                <a:lnTo>
                  <a:pt x="381" y="692"/>
                </a:lnTo>
                <a:cubicBezTo>
                  <a:pt x="401" y="692"/>
                  <a:pt x="416" y="677"/>
                  <a:pt x="416" y="658"/>
                </a:cubicBezTo>
                <a:lnTo>
                  <a:pt x="416" y="588"/>
                </a:lnTo>
                <a:close/>
                <a:moveTo>
                  <a:pt x="416" y="865"/>
                </a:moveTo>
                <a:cubicBezTo>
                  <a:pt x="416" y="846"/>
                  <a:pt x="401" y="831"/>
                  <a:pt x="381" y="831"/>
                </a:cubicBezTo>
                <a:lnTo>
                  <a:pt x="312" y="831"/>
                </a:lnTo>
                <a:cubicBezTo>
                  <a:pt x="292" y="831"/>
                  <a:pt x="277" y="846"/>
                  <a:pt x="277" y="865"/>
                </a:cubicBezTo>
                <a:lnTo>
                  <a:pt x="277" y="935"/>
                </a:lnTo>
                <a:cubicBezTo>
                  <a:pt x="277" y="954"/>
                  <a:pt x="292" y="969"/>
                  <a:pt x="312" y="969"/>
                </a:cubicBezTo>
                <a:lnTo>
                  <a:pt x="381" y="969"/>
                </a:lnTo>
                <a:cubicBezTo>
                  <a:pt x="401" y="969"/>
                  <a:pt x="416" y="954"/>
                  <a:pt x="416" y="935"/>
                </a:cubicBezTo>
                <a:lnTo>
                  <a:pt x="416" y="865"/>
                </a:lnTo>
                <a:close/>
                <a:moveTo>
                  <a:pt x="416" y="1142"/>
                </a:moveTo>
                <a:cubicBezTo>
                  <a:pt x="416" y="1123"/>
                  <a:pt x="401" y="1108"/>
                  <a:pt x="381" y="1108"/>
                </a:cubicBezTo>
                <a:lnTo>
                  <a:pt x="312" y="1108"/>
                </a:lnTo>
                <a:cubicBezTo>
                  <a:pt x="292" y="1108"/>
                  <a:pt x="277" y="1123"/>
                  <a:pt x="277" y="1142"/>
                </a:cubicBezTo>
                <a:lnTo>
                  <a:pt x="277" y="1212"/>
                </a:lnTo>
                <a:cubicBezTo>
                  <a:pt x="277" y="1231"/>
                  <a:pt x="292" y="1246"/>
                  <a:pt x="312" y="1246"/>
                </a:cubicBezTo>
                <a:lnTo>
                  <a:pt x="381" y="1246"/>
                </a:lnTo>
                <a:cubicBezTo>
                  <a:pt x="401" y="1246"/>
                  <a:pt x="416" y="1231"/>
                  <a:pt x="416" y="1212"/>
                </a:cubicBezTo>
                <a:lnTo>
                  <a:pt x="416" y="1142"/>
                </a:lnTo>
                <a:close/>
                <a:moveTo>
                  <a:pt x="416" y="1420"/>
                </a:moveTo>
                <a:cubicBezTo>
                  <a:pt x="416" y="1400"/>
                  <a:pt x="401" y="1385"/>
                  <a:pt x="381" y="1385"/>
                </a:cubicBezTo>
                <a:lnTo>
                  <a:pt x="312" y="1385"/>
                </a:lnTo>
                <a:cubicBezTo>
                  <a:pt x="292" y="1385"/>
                  <a:pt x="277" y="1400"/>
                  <a:pt x="277" y="1420"/>
                </a:cubicBezTo>
                <a:lnTo>
                  <a:pt x="277" y="1489"/>
                </a:lnTo>
                <a:cubicBezTo>
                  <a:pt x="277" y="1508"/>
                  <a:pt x="292" y="1523"/>
                  <a:pt x="312" y="1523"/>
                </a:cubicBezTo>
                <a:lnTo>
                  <a:pt x="381" y="1523"/>
                </a:lnTo>
                <a:cubicBezTo>
                  <a:pt x="401" y="1523"/>
                  <a:pt x="416" y="1508"/>
                  <a:pt x="416" y="1489"/>
                </a:cubicBezTo>
                <a:lnTo>
                  <a:pt x="416" y="1420"/>
                </a:lnTo>
                <a:close/>
                <a:moveTo>
                  <a:pt x="554" y="381"/>
                </a:moveTo>
                <a:cubicBezTo>
                  <a:pt x="554" y="400"/>
                  <a:pt x="569" y="415"/>
                  <a:pt x="589" y="415"/>
                </a:cubicBezTo>
                <a:lnTo>
                  <a:pt x="658" y="415"/>
                </a:lnTo>
                <a:cubicBezTo>
                  <a:pt x="678" y="415"/>
                  <a:pt x="693" y="400"/>
                  <a:pt x="693" y="381"/>
                </a:cubicBezTo>
                <a:lnTo>
                  <a:pt x="693" y="311"/>
                </a:lnTo>
                <a:cubicBezTo>
                  <a:pt x="693" y="292"/>
                  <a:pt x="678" y="277"/>
                  <a:pt x="658" y="277"/>
                </a:cubicBezTo>
                <a:lnTo>
                  <a:pt x="589" y="277"/>
                </a:lnTo>
                <a:cubicBezTo>
                  <a:pt x="569" y="277"/>
                  <a:pt x="554" y="292"/>
                  <a:pt x="554" y="311"/>
                </a:cubicBezTo>
                <a:lnTo>
                  <a:pt x="554" y="381"/>
                </a:lnTo>
                <a:close/>
                <a:moveTo>
                  <a:pt x="554" y="658"/>
                </a:moveTo>
                <a:cubicBezTo>
                  <a:pt x="554" y="677"/>
                  <a:pt x="569" y="692"/>
                  <a:pt x="589" y="692"/>
                </a:cubicBezTo>
                <a:lnTo>
                  <a:pt x="658" y="692"/>
                </a:lnTo>
                <a:cubicBezTo>
                  <a:pt x="678" y="692"/>
                  <a:pt x="693" y="677"/>
                  <a:pt x="693" y="658"/>
                </a:cubicBezTo>
                <a:lnTo>
                  <a:pt x="693" y="588"/>
                </a:lnTo>
                <a:cubicBezTo>
                  <a:pt x="693" y="569"/>
                  <a:pt x="678" y="554"/>
                  <a:pt x="658" y="554"/>
                </a:cubicBezTo>
                <a:lnTo>
                  <a:pt x="589" y="554"/>
                </a:lnTo>
                <a:cubicBezTo>
                  <a:pt x="569" y="554"/>
                  <a:pt x="554" y="569"/>
                  <a:pt x="554" y="588"/>
                </a:cubicBezTo>
                <a:lnTo>
                  <a:pt x="554" y="658"/>
                </a:lnTo>
                <a:close/>
                <a:moveTo>
                  <a:pt x="554" y="935"/>
                </a:moveTo>
                <a:cubicBezTo>
                  <a:pt x="554" y="954"/>
                  <a:pt x="569" y="969"/>
                  <a:pt x="589" y="969"/>
                </a:cubicBezTo>
                <a:lnTo>
                  <a:pt x="658" y="969"/>
                </a:lnTo>
                <a:cubicBezTo>
                  <a:pt x="678" y="969"/>
                  <a:pt x="693" y="954"/>
                  <a:pt x="693" y="935"/>
                </a:cubicBezTo>
                <a:lnTo>
                  <a:pt x="693" y="865"/>
                </a:lnTo>
                <a:cubicBezTo>
                  <a:pt x="693" y="846"/>
                  <a:pt x="678" y="831"/>
                  <a:pt x="658" y="831"/>
                </a:cubicBezTo>
                <a:lnTo>
                  <a:pt x="589" y="831"/>
                </a:lnTo>
                <a:cubicBezTo>
                  <a:pt x="569" y="831"/>
                  <a:pt x="554" y="846"/>
                  <a:pt x="554" y="865"/>
                </a:cubicBezTo>
                <a:lnTo>
                  <a:pt x="554" y="935"/>
                </a:lnTo>
                <a:close/>
                <a:moveTo>
                  <a:pt x="554" y="1212"/>
                </a:moveTo>
                <a:cubicBezTo>
                  <a:pt x="554" y="1231"/>
                  <a:pt x="569" y="1246"/>
                  <a:pt x="589" y="1246"/>
                </a:cubicBezTo>
                <a:lnTo>
                  <a:pt x="658" y="1246"/>
                </a:lnTo>
                <a:cubicBezTo>
                  <a:pt x="678" y="1246"/>
                  <a:pt x="693" y="1231"/>
                  <a:pt x="693" y="1212"/>
                </a:cubicBezTo>
                <a:lnTo>
                  <a:pt x="693" y="1142"/>
                </a:lnTo>
                <a:cubicBezTo>
                  <a:pt x="693" y="1123"/>
                  <a:pt x="678" y="1108"/>
                  <a:pt x="658" y="1108"/>
                </a:cubicBezTo>
                <a:lnTo>
                  <a:pt x="589" y="1108"/>
                </a:lnTo>
                <a:cubicBezTo>
                  <a:pt x="569" y="1108"/>
                  <a:pt x="554" y="1123"/>
                  <a:pt x="554" y="1142"/>
                </a:cubicBezTo>
                <a:lnTo>
                  <a:pt x="554" y="1212"/>
                </a:lnTo>
                <a:close/>
                <a:moveTo>
                  <a:pt x="970" y="1558"/>
                </a:moveTo>
                <a:cubicBezTo>
                  <a:pt x="970" y="1539"/>
                  <a:pt x="955" y="1523"/>
                  <a:pt x="935" y="1523"/>
                </a:cubicBezTo>
                <a:lnTo>
                  <a:pt x="589" y="1523"/>
                </a:lnTo>
                <a:cubicBezTo>
                  <a:pt x="569" y="1523"/>
                  <a:pt x="554" y="1539"/>
                  <a:pt x="554" y="1558"/>
                </a:cubicBezTo>
                <a:lnTo>
                  <a:pt x="554" y="1766"/>
                </a:lnTo>
                <a:cubicBezTo>
                  <a:pt x="554" y="1785"/>
                  <a:pt x="569" y="1800"/>
                  <a:pt x="589" y="1800"/>
                </a:cubicBezTo>
                <a:lnTo>
                  <a:pt x="935" y="1800"/>
                </a:lnTo>
                <a:cubicBezTo>
                  <a:pt x="955" y="1800"/>
                  <a:pt x="970" y="1785"/>
                  <a:pt x="970" y="1766"/>
                </a:cubicBezTo>
                <a:lnTo>
                  <a:pt x="970" y="1558"/>
                </a:lnTo>
                <a:close/>
                <a:moveTo>
                  <a:pt x="970" y="311"/>
                </a:moveTo>
                <a:cubicBezTo>
                  <a:pt x="970" y="292"/>
                  <a:pt x="955" y="277"/>
                  <a:pt x="935" y="277"/>
                </a:cubicBezTo>
                <a:lnTo>
                  <a:pt x="866" y="277"/>
                </a:lnTo>
                <a:cubicBezTo>
                  <a:pt x="847" y="277"/>
                  <a:pt x="831" y="292"/>
                  <a:pt x="831" y="311"/>
                </a:cubicBezTo>
                <a:lnTo>
                  <a:pt x="831" y="381"/>
                </a:lnTo>
                <a:cubicBezTo>
                  <a:pt x="831" y="400"/>
                  <a:pt x="847" y="415"/>
                  <a:pt x="866" y="415"/>
                </a:cubicBezTo>
                <a:lnTo>
                  <a:pt x="935" y="415"/>
                </a:lnTo>
                <a:cubicBezTo>
                  <a:pt x="955" y="415"/>
                  <a:pt x="970" y="400"/>
                  <a:pt x="970" y="381"/>
                </a:cubicBezTo>
                <a:lnTo>
                  <a:pt x="970" y="311"/>
                </a:lnTo>
                <a:close/>
                <a:moveTo>
                  <a:pt x="970" y="588"/>
                </a:moveTo>
                <a:cubicBezTo>
                  <a:pt x="970" y="569"/>
                  <a:pt x="955" y="554"/>
                  <a:pt x="935" y="554"/>
                </a:cubicBezTo>
                <a:lnTo>
                  <a:pt x="866" y="554"/>
                </a:lnTo>
                <a:cubicBezTo>
                  <a:pt x="847" y="554"/>
                  <a:pt x="831" y="569"/>
                  <a:pt x="831" y="588"/>
                </a:cubicBezTo>
                <a:lnTo>
                  <a:pt x="831" y="658"/>
                </a:lnTo>
                <a:cubicBezTo>
                  <a:pt x="831" y="677"/>
                  <a:pt x="847" y="692"/>
                  <a:pt x="866" y="692"/>
                </a:cubicBezTo>
                <a:lnTo>
                  <a:pt x="935" y="692"/>
                </a:lnTo>
                <a:cubicBezTo>
                  <a:pt x="955" y="692"/>
                  <a:pt x="970" y="677"/>
                  <a:pt x="970" y="658"/>
                </a:cubicBezTo>
                <a:lnTo>
                  <a:pt x="970" y="588"/>
                </a:lnTo>
                <a:close/>
                <a:moveTo>
                  <a:pt x="970" y="865"/>
                </a:moveTo>
                <a:cubicBezTo>
                  <a:pt x="970" y="846"/>
                  <a:pt x="955" y="831"/>
                  <a:pt x="935" y="831"/>
                </a:cubicBezTo>
                <a:lnTo>
                  <a:pt x="866" y="831"/>
                </a:lnTo>
                <a:cubicBezTo>
                  <a:pt x="847" y="831"/>
                  <a:pt x="831" y="846"/>
                  <a:pt x="831" y="865"/>
                </a:cubicBezTo>
                <a:lnTo>
                  <a:pt x="831" y="935"/>
                </a:lnTo>
                <a:cubicBezTo>
                  <a:pt x="831" y="954"/>
                  <a:pt x="847" y="969"/>
                  <a:pt x="866" y="969"/>
                </a:cubicBezTo>
                <a:lnTo>
                  <a:pt x="935" y="969"/>
                </a:lnTo>
                <a:cubicBezTo>
                  <a:pt x="955" y="969"/>
                  <a:pt x="970" y="954"/>
                  <a:pt x="970" y="935"/>
                </a:cubicBezTo>
                <a:lnTo>
                  <a:pt x="970" y="865"/>
                </a:lnTo>
                <a:close/>
                <a:moveTo>
                  <a:pt x="970" y="1142"/>
                </a:moveTo>
                <a:cubicBezTo>
                  <a:pt x="970" y="1123"/>
                  <a:pt x="955" y="1108"/>
                  <a:pt x="935" y="1108"/>
                </a:cubicBezTo>
                <a:lnTo>
                  <a:pt x="866" y="1108"/>
                </a:lnTo>
                <a:cubicBezTo>
                  <a:pt x="847" y="1108"/>
                  <a:pt x="831" y="1123"/>
                  <a:pt x="831" y="1142"/>
                </a:cubicBezTo>
                <a:lnTo>
                  <a:pt x="831" y="1212"/>
                </a:lnTo>
                <a:cubicBezTo>
                  <a:pt x="831" y="1231"/>
                  <a:pt x="847" y="1246"/>
                  <a:pt x="866" y="1246"/>
                </a:cubicBezTo>
                <a:lnTo>
                  <a:pt x="935" y="1246"/>
                </a:lnTo>
                <a:cubicBezTo>
                  <a:pt x="955" y="1246"/>
                  <a:pt x="970" y="1231"/>
                  <a:pt x="970" y="1212"/>
                </a:cubicBezTo>
                <a:lnTo>
                  <a:pt x="970" y="1142"/>
                </a:lnTo>
                <a:close/>
                <a:moveTo>
                  <a:pt x="1247" y="311"/>
                </a:moveTo>
                <a:cubicBezTo>
                  <a:pt x="1247" y="292"/>
                  <a:pt x="1232" y="277"/>
                  <a:pt x="1212" y="277"/>
                </a:cubicBezTo>
                <a:lnTo>
                  <a:pt x="1143" y="277"/>
                </a:lnTo>
                <a:cubicBezTo>
                  <a:pt x="1124" y="277"/>
                  <a:pt x="1108" y="292"/>
                  <a:pt x="1108" y="311"/>
                </a:cubicBezTo>
                <a:lnTo>
                  <a:pt x="1108" y="381"/>
                </a:lnTo>
                <a:cubicBezTo>
                  <a:pt x="1108" y="400"/>
                  <a:pt x="1124" y="415"/>
                  <a:pt x="1143" y="415"/>
                </a:cubicBezTo>
                <a:lnTo>
                  <a:pt x="1212" y="415"/>
                </a:lnTo>
                <a:cubicBezTo>
                  <a:pt x="1232" y="415"/>
                  <a:pt x="1247" y="400"/>
                  <a:pt x="1247" y="381"/>
                </a:cubicBezTo>
                <a:lnTo>
                  <a:pt x="1247" y="311"/>
                </a:lnTo>
                <a:close/>
                <a:moveTo>
                  <a:pt x="1247" y="588"/>
                </a:moveTo>
                <a:cubicBezTo>
                  <a:pt x="1247" y="569"/>
                  <a:pt x="1232" y="554"/>
                  <a:pt x="1212" y="554"/>
                </a:cubicBezTo>
                <a:lnTo>
                  <a:pt x="1143" y="554"/>
                </a:lnTo>
                <a:cubicBezTo>
                  <a:pt x="1124" y="554"/>
                  <a:pt x="1108" y="569"/>
                  <a:pt x="1108" y="588"/>
                </a:cubicBezTo>
                <a:lnTo>
                  <a:pt x="1108" y="658"/>
                </a:lnTo>
                <a:cubicBezTo>
                  <a:pt x="1108" y="677"/>
                  <a:pt x="1124" y="692"/>
                  <a:pt x="1143" y="692"/>
                </a:cubicBezTo>
                <a:lnTo>
                  <a:pt x="1212" y="692"/>
                </a:lnTo>
                <a:cubicBezTo>
                  <a:pt x="1232" y="692"/>
                  <a:pt x="1247" y="677"/>
                  <a:pt x="1247" y="658"/>
                </a:cubicBezTo>
                <a:lnTo>
                  <a:pt x="1247" y="588"/>
                </a:lnTo>
                <a:close/>
                <a:moveTo>
                  <a:pt x="1247" y="865"/>
                </a:moveTo>
                <a:cubicBezTo>
                  <a:pt x="1247" y="846"/>
                  <a:pt x="1232" y="831"/>
                  <a:pt x="1212" y="831"/>
                </a:cubicBezTo>
                <a:lnTo>
                  <a:pt x="1143" y="831"/>
                </a:lnTo>
                <a:cubicBezTo>
                  <a:pt x="1124" y="831"/>
                  <a:pt x="1108" y="846"/>
                  <a:pt x="1108" y="865"/>
                </a:cubicBezTo>
                <a:lnTo>
                  <a:pt x="1108" y="935"/>
                </a:lnTo>
                <a:cubicBezTo>
                  <a:pt x="1108" y="954"/>
                  <a:pt x="1124" y="969"/>
                  <a:pt x="1143" y="969"/>
                </a:cubicBezTo>
                <a:lnTo>
                  <a:pt x="1212" y="969"/>
                </a:lnTo>
                <a:cubicBezTo>
                  <a:pt x="1232" y="969"/>
                  <a:pt x="1247" y="954"/>
                  <a:pt x="1247" y="935"/>
                </a:cubicBezTo>
                <a:lnTo>
                  <a:pt x="1247" y="865"/>
                </a:lnTo>
                <a:close/>
                <a:moveTo>
                  <a:pt x="1247" y="1142"/>
                </a:moveTo>
                <a:cubicBezTo>
                  <a:pt x="1247" y="1123"/>
                  <a:pt x="1232" y="1108"/>
                  <a:pt x="1212" y="1108"/>
                </a:cubicBezTo>
                <a:lnTo>
                  <a:pt x="1143" y="1108"/>
                </a:lnTo>
                <a:cubicBezTo>
                  <a:pt x="1124" y="1108"/>
                  <a:pt x="1108" y="1123"/>
                  <a:pt x="1108" y="1142"/>
                </a:cubicBezTo>
                <a:lnTo>
                  <a:pt x="1108" y="1212"/>
                </a:lnTo>
                <a:cubicBezTo>
                  <a:pt x="1108" y="1231"/>
                  <a:pt x="1124" y="1246"/>
                  <a:pt x="1143" y="1246"/>
                </a:cubicBezTo>
                <a:lnTo>
                  <a:pt x="1212" y="1246"/>
                </a:lnTo>
                <a:cubicBezTo>
                  <a:pt x="1232" y="1246"/>
                  <a:pt x="1247" y="1231"/>
                  <a:pt x="1247" y="1212"/>
                </a:cubicBezTo>
                <a:lnTo>
                  <a:pt x="1247" y="1142"/>
                </a:lnTo>
                <a:close/>
                <a:moveTo>
                  <a:pt x="1247" y="1420"/>
                </a:moveTo>
                <a:cubicBezTo>
                  <a:pt x="1247" y="1400"/>
                  <a:pt x="1232" y="1385"/>
                  <a:pt x="1212" y="1385"/>
                </a:cubicBezTo>
                <a:lnTo>
                  <a:pt x="1143" y="1385"/>
                </a:lnTo>
                <a:cubicBezTo>
                  <a:pt x="1124" y="1385"/>
                  <a:pt x="1108" y="1400"/>
                  <a:pt x="1108" y="1420"/>
                </a:cubicBezTo>
                <a:lnTo>
                  <a:pt x="1108" y="1489"/>
                </a:lnTo>
                <a:cubicBezTo>
                  <a:pt x="1108" y="1508"/>
                  <a:pt x="1124" y="1523"/>
                  <a:pt x="1143" y="1523"/>
                </a:cubicBezTo>
                <a:lnTo>
                  <a:pt x="1212" y="1523"/>
                </a:lnTo>
                <a:cubicBezTo>
                  <a:pt x="1232" y="1523"/>
                  <a:pt x="1247" y="1508"/>
                  <a:pt x="1247" y="1489"/>
                </a:cubicBezTo>
                <a:lnTo>
                  <a:pt x="1247" y="14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3C1D534-3404-7C45-9B77-D5CE83FF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592" y="1956955"/>
            <a:ext cx="308372" cy="308372"/>
          </a:xfrm>
          <a:custGeom>
            <a:avLst/>
            <a:gdLst>
              <a:gd name="T0" fmla="*/ 99378003 w 1672"/>
              <a:gd name="T1" fmla="*/ 59336431 h 1672"/>
              <a:gd name="T2" fmla="*/ 100708624 w 1672"/>
              <a:gd name="T3" fmla="*/ 63933478 h 1672"/>
              <a:gd name="T4" fmla="*/ 97321455 w 1672"/>
              <a:gd name="T5" fmla="*/ 67260152 h 1672"/>
              <a:gd name="T6" fmla="*/ 84982415 w 1672"/>
              <a:gd name="T7" fmla="*/ 70405345 h 1672"/>
              <a:gd name="T8" fmla="*/ 88430077 w 1672"/>
              <a:gd name="T9" fmla="*/ 82623397 h 1672"/>
              <a:gd name="T10" fmla="*/ 87220444 w 1672"/>
              <a:gd name="T11" fmla="*/ 87159950 h 1672"/>
              <a:gd name="T12" fmla="*/ 82623397 w 1672"/>
              <a:gd name="T13" fmla="*/ 88430077 h 1672"/>
              <a:gd name="T14" fmla="*/ 70465839 w 1672"/>
              <a:gd name="T15" fmla="*/ 84982415 h 1672"/>
              <a:gd name="T16" fmla="*/ 67320646 w 1672"/>
              <a:gd name="T17" fmla="*/ 97260961 h 1672"/>
              <a:gd name="T18" fmla="*/ 63993972 w 1672"/>
              <a:gd name="T19" fmla="*/ 100648130 h 1672"/>
              <a:gd name="T20" fmla="*/ 62723599 w 1672"/>
              <a:gd name="T21" fmla="*/ 100769117 h 1672"/>
              <a:gd name="T22" fmla="*/ 59396925 w 1672"/>
              <a:gd name="T23" fmla="*/ 99378003 h 1672"/>
              <a:gd name="T24" fmla="*/ 50566041 w 1672"/>
              <a:gd name="T25" fmla="*/ 90305143 h 1672"/>
              <a:gd name="T26" fmla="*/ 41735156 w 1672"/>
              <a:gd name="T27" fmla="*/ 99378003 h 1672"/>
              <a:gd name="T28" fmla="*/ 37138109 w 1672"/>
              <a:gd name="T29" fmla="*/ 100648130 h 1672"/>
              <a:gd name="T30" fmla="*/ 33811435 w 1672"/>
              <a:gd name="T31" fmla="*/ 97260961 h 1672"/>
              <a:gd name="T32" fmla="*/ 30666242 w 1672"/>
              <a:gd name="T33" fmla="*/ 84982415 h 1672"/>
              <a:gd name="T34" fmla="*/ 18448190 w 1672"/>
              <a:gd name="T35" fmla="*/ 88430077 h 1672"/>
              <a:gd name="T36" fmla="*/ 13911637 w 1672"/>
              <a:gd name="T37" fmla="*/ 87159950 h 1672"/>
              <a:gd name="T38" fmla="*/ 12641510 w 1672"/>
              <a:gd name="T39" fmla="*/ 82623397 h 1672"/>
              <a:gd name="T40" fmla="*/ 16089172 w 1672"/>
              <a:gd name="T41" fmla="*/ 70405345 h 1672"/>
              <a:gd name="T42" fmla="*/ 3810626 w 1672"/>
              <a:gd name="T43" fmla="*/ 67260152 h 1672"/>
              <a:gd name="T44" fmla="*/ 423458 w 1672"/>
              <a:gd name="T45" fmla="*/ 63933478 h 1672"/>
              <a:gd name="T46" fmla="*/ 1693584 w 1672"/>
              <a:gd name="T47" fmla="*/ 59336431 h 1672"/>
              <a:gd name="T48" fmla="*/ 10766444 w 1672"/>
              <a:gd name="T49" fmla="*/ 50505547 h 1672"/>
              <a:gd name="T50" fmla="*/ 1693584 w 1672"/>
              <a:gd name="T51" fmla="*/ 41674662 h 1672"/>
              <a:gd name="T52" fmla="*/ 423458 w 1672"/>
              <a:gd name="T53" fmla="*/ 37077615 h 1672"/>
              <a:gd name="T54" fmla="*/ 3810626 w 1672"/>
              <a:gd name="T55" fmla="*/ 33750941 h 1672"/>
              <a:gd name="T56" fmla="*/ 16089172 w 1672"/>
              <a:gd name="T57" fmla="*/ 30605748 h 1672"/>
              <a:gd name="T58" fmla="*/ 12641510 w 1672"/>
              <a:gd name="T59" fmla="*/ 18448190 h 1672"/>
              <a:gd name="T60" fmla="*/ 13911637 w 1672"/>
              <a:gd name="T61" fmla="*/ 13851143 h 1672"/>
              <a:gd name="T62" fmla="*/ 18448190 w 1672"/>
              <a:gd name="T63" fmla="*/ 12641510 h 1672"/>
              <a:gd name="T64" fmla="*/ 30666242 w 1672"/>
              <a:gd name="T65" fmla="*/ 16089172 h 1672"/>
              <a:gd name="T66" fmla="*/ 33811435 w 1672"/>
              <a:gd name="T67" fmla="*/ 3810626 h 1672"/>
              <a:gd name="T68" fmla="*/ 37138109 w 1672"/>
              <a:gd name="T69" fmla="*/ 423458 h 1672"/>
              <a:gd name="T70" fmla="*/ 41735156 w 1672"/>
              <a:gd name="T71" fmla="*/ 1693584 h 1672"/>
              <a:gd name="T72" fmla="*/ 50566041 w 1672"/>
              <a:gd name="T73" fmla="*/ 10766444 h 1672"/>
              <a:gd name="T74" fmla="*/ 59396925 w 1672"/>
              <a:gd name="T75" fmla="*/ 1693584 h 1672"/>
              <a:gd name="T76" fmla="*/ 63993972 w 1672"/>
              <a:gd name="T77" fmla="*/ 423458 h 1672"/>
              <a:gd name="T78" fmla="*/ 67320646 w 1672"/>
              <a:gd name="T79" fmla="*/ 3810626 h 1672"/>
              <a:gd name="T80" fmla="*/ 70465839 w 1672"/>
              <a:gd name="T81" fmla="*/ 16089172 h 1672"/>
              <a:gd name="T82" fmla="*/ 82623397 w 1672"/>
              <a:gd name="T83" fmla="*/ 12641510 h 1672"/>
              <a:gd name="T84" fmla="*/ 87220444 w 1672"/>
              <a:gd name="T85" fmla="*/ 13851143 h 1672"/>
              <a:gd name="T86" fmla="*/ 88430077 w 1672"/>
              <a:gd name="T87" fmla="*/ 18448190 h 1672"/>
              <a:gd name="T88" fmla="*/ 84982415 w 1672"/>
              <a:gd name="T89" fmla="*/ 30605748 h 1672"/>
              <a:gd name="T90" fmla="*/ 97321455 w 1672"/>
              <a:gd name="T91" fmla="*/ 33750941 h 1672"/>
              <a:gd name="T92" fmla="*/ 100708624 w 1672"/>
              <a:gd name="T93" fmla="*/ 37077615 h 1672"/>
              <a:gd name="T94" fmla="*/ 99378003 w 1672"/>
              <a:gd name="T95" fmla="*/ 41674662 h 1672"/>
              <a:gd name="T96" fmla="*/ 90365637 w 1672"/>
              <a:gd name="T97" fmla="*/ 50505547 h 1672"/>
              <a:gd name="T98" fmla="*/ 99378003 w 1672"/>
              <a:gd name="T99" fmla="*/ 59336431 h 167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672" h="1672">
                <a:moveTo>
                  <a:pt x="1643" y="981"/>
                </a:moveTo>
                <a:cubicBezTo>
                  <a:pt x="1664" y="1001"/>
                  <a:pt x="1671" y="1030"/>
                  <a:pt x="1665" y="1057"/>
                </a:cubicBezTo>
                <a:cubicBezTo>
                  <a:pt x="1657" y="1084"/>
                  <a:pt x="1636" y="1106"/>
                  <a:pt x="1609" y="1112"/>
                </a:cubicBezTo>
                <a:lnTo>
                  <a:pt x="1405" y="1164"/>
                </a:lnTo>
                <a:lnTo>
                  <a:pt x="1462" y="1366"/>
                </a:lnTo>
                <a:cubicBezTo>
                  <a:pt x="1470" y="1393"/>
                  <a:pt x="1462" y="1422"/>
                  <a:pt x="1442" y="1441"/>
                </a:cubicBezTo>
                <a:cubicBezTo>
                  <a:pt x="1422" y="1462"/>
                  <a:pt x="1393" y="1470"/>
                  <a:pt x="1366" y="1462"/>
                </a:cubicBezTo>
                <a:lnTo>
                  <a:pt x="1165" y="1405"/>
                </a:lnTo>
                <a:lnTo>
                  <a:pt x="1113" y="1608"/>
                </a:lnTo>
                <a:cubicBezTo>
                  <a:pt x="1106" y="1635"/>
                  <a:pt x="1085" y="1657"/>
                  <a:pt x="1058" y="1664"/>
                </a:cubicBezTo>
                <a:cubicBezTo>
                  <a:pt x="1051" y="1665"/>
                  <a:pt x="1044" y="1666"/>
                  <a:pt x="1037" y="1666"/>
                </a:cubicBezTo>
                <a:cubicBezTo>
                  <a:pt x="1016" y="1666"/>
                  <a:pt x="996" y="1658"/>
                  <a:pt x="982" y="1643"/>
                </a:cubicBezTo>
                <a:lnTo>
                  <a:pt x="836" y="1493"/>
                </a:lnTo>
                <a:lnTo>
                  <a:pt x="690" y="1643"/>
                </a:lnTo>
                <a:cubicBezTo>
                  <a:pt x="670" y="1663"/>
                  <a:pt x="641" y="1671"/>
                  <a:pt x="614" y="1664"/>
                </a:cubicBezTo>
                <a:cubicBezTo>
                  <a:pt x="586" y="1657"/>
                  <a:pt x="565" y="1635"/>
                  <a:pt x="559" y="1608"/>
                </a:cubicBezTo>
                <a:lnTo>
                  <a:pt x="507" y="1405"/>
                </a:lnTo>
                <a:lnTo>
                  <a:pt x="305" y="1462"/>
                </a:lnTo>
                <a:cubicBezTo>
                  <a:pt x="278" y="1470"/>
                  <a:pt x="249" y="1462"/>
                  <a:pt x="230" y="1441"/>
                </a:cubicBezTo>
                <a:cubicBezTo>
                  <a:pt x="209" y="1422"/>
                  <a:pt x="201" y="1393"/>
                  <a:pt x="209" y="1366"/>
                </a:cubicBezTo>
                <a:lnTo>
                  <a:pt x="266" y="1164"/>
                </a:lnTo>
                <a:lnTo>
                  <a:pt x="63" y="1112"/>
                </a:lnTo>
                <a:cubicBezTo>
                  <a:pt x="36" y="1106"/>
                  <a:pt x="14" y="1084"/>
                  <a:pt x="7" y="1057"/>
                </a:cubicBezTo>
                <a:cubicBezTo>
                  <a:pt x="0" y="1030"/>
                  <a:pt x="8" y="1001"/>
                  <a:pt x="28" y="981"/>
                </a:cubicBezTo>
                <a:lnTo>
                  <a:pt x="178" y="835"/>
                </a:lnTo>
                <a:lnTo>
                  <a:pt x="28" y="689"/>
                </a:lnTo>
                <a:cubicBezTo>
                  <a:pt x="8" y="670"/>
                  <a:pt x="0" y="640"/>
                  <a:pt x="7" y="613"/>
                </a:cubicBezTo>
                <a:cubicBezTo>
                  <a:pt x="14" y="586"/>
                  <a:pt x="36" y="565"/>
                  <a:pt x="63" y="558"/>
                </a:cubicBezTo>
                <a:lnTo>
                  <a:pt x="266" y="506"/>
                </a:lnTo>
                <a:lnTo>
                  <a:pt x="209" y="305"/>
                </a:lnTo>
                <a:cubicBezTo>
                  <a:pt x="201" y="278"/>
                  <a:pt x="209" y="249"/>
                  <a:pt x="230" y="229"/>
                </a:cubicBezTo>
                <a:cubicBezTo>
                  <a:pt x="249" y="209"/>
                  <a:pt x="278" y="201"/>
                  <a:pt x="305" y="209"/>
                </a:cubicBezTo>
                <a:lnTo>
                  <a:pt x="507" y="266"/>
                </a:lnTo>
                <a:lnTo>
                  <a:pt x="559" y="63"/>
                </a:lnTo>
                <a:cubicBezTo>
                  <a:pt x="565" y="35"/>
                  <a:pt x="587" y="14"/>
                  <a:pt x="614" y="7"/>
                </a:cubicBezTo>
                <a:cubicBezTo>
                  <a:pt x="641" y="0"/>
                  <a:pt x="670" y="7"/>
                  <a:pt x="690" y="28"/>
                </a:cubicBezTo>
                <a:lnTo>
                  <a:pt x="836" y="178"/>
                </a:lnTo>
                <a:lnTo>
                  <a:pt x="982" y="28"/>
                </a:lnTo>
                <a:cubicBezTo>
                  <a:pt x="1001" y="7"/>
                  <a:pt x="1029" y="0"/>
                  <a:pt x="1058" y="7"/>
                </a:cubicBezTo>
                <a:cubicBezTo>
                  <a:pt x="1085" y="14"/>
                  <a:pt x="1106" y="35"/>
                  <a:pt x="1113" y="63"/>
                </a:cubicBezTo>
                <a:lnTo>
                  <a:pt x="1165" y="266"/>
                </a:lnTo>
                <a:lnTo>
                  <a:pt x="1366" y="209"/>
                </a:lnTo>
                <a:cubicBezTo>
                  <a:pt x="1393" y="201"/>
                  <a:pt x="1422" y="209"/>
                  <a:pt x="1442" y="229"/>
                </a:cubicBezTo>
                <a:cubicBezTo>
                  <a:pt x="1462" y="249"/>
                  <a:pt x="1470" y="278"/>
                  <a:pt x="1462" y="305"/>
                </a:cubicBezTo>
                <a:lnTo>
                  <a:pt x="1405" y="506"/>
                </a:lnTo>
                <a:lnTo>
                  <a:pt x="1609" y="558"/>
                </a:lnTo>
                <a:cubicBezTo>
                  <a:pt x="1636" y="565"/>
                  <a:pt x="1657" y="586"/>
                  <a:pt x="1665" y="613"/>
                </a:cubicBezTo>
                <a:cubicBezTo>
                  <a:pt x="1671" y="640"/>
                  <a:pt x="1664" y="670"/>
                  <a:pt x="1643" y="689"/>
                </a:cubicBezTo>
                <a:lnTo>
                  <a:pt x="1494" y="835"/>
                </a:lnTo>
                <a:lnTo>
                  <a:pt x="1643" y="981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E7DC47A-461E-BE4F-9FEC-15F44770C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143" y="1923617"/>
            <a:ext cx="282179" cy="358379"/>
          </a:xfrm>
          <a:custGeom>
            <a:avLst/>
            <a:gdLst>
              <a:gd name="T0" fmla="*/ 4196634 w 1524"/>
              <a:gd name="T1" fmla="*/ 117538542 h 1940"/>
              <a:gd name="T2" fmla="*/ 4196634 w 1524"/>
              <a:gd name="T3" fmla="*/ 0 h 1940"/>
              <a:gd name="T4" fmla="*/ 92627870 w 1524"/>
              <a:gd name="T5" fmla="*/ 113355982 h 1940"/>
              <a:gd name="T6" fmla="*/ 8393021 w 1524"/>
              <a:gd name="T7" fmla="*/ 8365367 h 1940"/>
              <a:gd name="T8" fmla="*/ 33693792 w 1524"/>
              <a:gd name="T9" fmla="*/ 94442957 h 1940"/>
              <a:gd name="T10" fmla="*/ 58933831 w 1524"/>
              <a:gd name="T11" fmla="*/ 94442957 h 1940"/>
              <a:gd name="T12" fmla="*/ 25240040 w 1524"/>
              <a:gd name="T13" fmla="*/ 23095585 h 1940"/>
              <a:gd name="T14" fmla="*/ 16847019 w 1524"/>
              <a:gd name="T15" fmla="*/ 23095585 h 1940"/>
              <a:gd name="T16" fmla="*/ 23172212 w 1524"/>
              <a:gd name="T17" fmla="*/ 16791326 h 1940"/>
              <a:gd name="T18" fmla="*/ 25240040 w 1524"/>
              <a:gd name="T19" fmla="*/ 39886665 h 1940"/>
              <a:gd name="T20" fmla="*/ 16847019 w 1524"/>
              <a:gd name="T21" fmla="*/ 39886665 h 1940"/>
              <a:gd name="T22" fmla="*/ 23172212 w 1524"/>
              <a:gd name="T23" fmla="*/ 33582405 h 1940"/>
              <a:gd name="T24" fmla="*/ 25240040 w 1524"/>
              <a:gd name="T25" fmla="*/ 56677991 h 1940"/>
              <a:gd name="T26" fmla="*/ 16847019 w 1524"/>
              <a:gd name="T27" fmla="*/ 56677991 h 1940"/>
              <a:gd name="T28" fmla="*/ 23172212 w 1524"/>
              <a:gd name="T29" fmla="*/ 50373731 h 1940"/>
              <a:gd name="T30" fmla="*/ 25240040 w 1524"/>
              <a:gd name="T31" fmla="*/ 73469070 h 1940"/>
              <a:gd name="T32" fmla="*/ 16847019 w 1524"/>
              <a:gd name="T33" fmla="*/ 73469070 h 1940"/>
              <a:gd name="T34" fmla="*/ 23172212 w 1524"/>
              <a:gd name="T35" fmla="*/ 67164811 h 1940"/>
              <a:gd name="T36" fmla="*/ 25240040 w 1524"/>
              <a:gd name="T37" fmla="*/ 90260396 h 1940"/>
              <a:gd name="T38" fmla="*/ 16847019 w 1524"/>
              <a:gd name="T39" fmla="*/ 90260396 h 1940"/>
              <a:gd name="T40" fmla="*/ 23172212 w 1524"/>
              <a:gd name="T41" fmla="*/ 83956137 h 1940"/>
              <a:gd name="T42" fmla="*/ 42087059 w 1524"/>
              <a:gd name="T43" fmla="*/ 23095585 h 1940"/>
              <a:gd name="T44" fmla="*/ 33693792 w 1524"/>
              <a:gd name="T45" fmla="*/ 23095585 h 1940"/>
              <a:gd name="T46" fmla="*/ 40018984 w 1524"/>
              <a:gd name="T47" fmla="*/ 16791326 h 1940"/>
              <a:gd name="T48" fmla="*/ 42087059 w 1524"/>
              <a:gd name="T49" fmla="*/ 39886665 h 1940"/>
              <a:gd name="T50" fmla="*/ 33693792 w 1524"/>
              <a:gd name="T51" fmla="*/ 39886665 h 1940"/>
              <a:gd name="T52" fmla="*/ 40018984 w 1524"/>
              <a:gd name="T53" fmla="*/ 33582405 h 1940"/>
              <a:gd name="T54" fmla="*/ 42087059 w 1524"/>
              <a:gd name="T55" fmla="*/ 56677991 h 1940"/>
              <a:gd name="T56" fmla="*/ 33693792 w 1524"/>
              <a:gd name="T57" fmla="*/ 56677991 h 1940"/>
              <a:gd name="T58" fmla="*/ 40018984 w 1524"/>
              <a:gd name="T59" fmla="*/ 50373731 h 1940"/>
              <a:gd name="T60" fmla="*/ 42087059 w 1524"/>
              <a:gd name="T61" fmla="*/ 73469070 h 1940"/>
              <a:gd name="T62" fmla="*/ 33693792 w 1524"/>
              <a:gd name="T63" fmla="*/ 73469070 h 1940"/>
              <a:gd name="T64" fmla="*/ 40018984 w 1524"/>
              <a:gd name="T65" fmla="*/ 67164811 h 1940"/>
              <a:gd name="T66" fmla="*/ 58933831 w 1524"/>
              <a:gd name="T67" fmla="*/ 23095585 h 1940"/>
              <a:gd name="T68" fmla="*/ 50480080 w 1524"/>
              <a:gd name="T69" fmla="*/ 23095585 h 1940"/>
              <a:gd name="T70" fmla="*/ 56805272 w 1524"/>
              <a:gd name="T71" fmla="*/ 16791326 h 1940"/>
              <a:gd name="T72" fmla="*/ 58933831 w 1524"/>
              <a:gd name="T73" fmla="*/ 39886665 h 1940"/>
              <a:gd name="T74" fmla="*/ 50480080 w 1524"/>
              <a:gd name="T75" fmla="*/ 39886665 h 1940"/>
              <a:gd name="T76" fmla="*/ 56805272 w 1524"/>
              <a:gd name="T77" fmla="*/ 33582405 h 1940"/>
              <a:gd name="T78" fmla="*/ 58933831 w 1524"/>
              <a:gd name="T79" fmla="*/ 56677991 h 1940"/>
              <a:gd name="T80" fmla="*/ 50480080 w 1524"/>
              <a:gd name="T81" fmla="*/ 56677991 h 1940"/>
              <a:gd name="T82" fmla="*/ 56805272 w 1524"/>
              <a:gd name="T83" fmla="*/ 50373731 h 1940"/>
              <a:gd name="T84" fmla="*/ 58933831 w 1524"/>
              <a:gd name="T85" fmla="*/ 73469070 h 1940"/>
              <a:gd name="T86" fmla="*/ 50480080 w 1524"/>
              <a:gd name="T87" fmla="*/ 73469070 h 1940"/>
              <a:gd name="T88" fmla="*/ 56805272 w 1524"/>
              <a:gd name="T89" fmla="*/ 67164811 h 1940"/>
              <a:gd name="T90" fmla="*/ 75780851 w 1524"/>
              <a:gd name="T91" fmla="*/ 23095585 h 1940"/>
              <a:gd name="T92" fmla="*/ 67326852 w 1524"/>
              <a:gd name="T93" fmla="*/ 23095585 h 1940"/>
              <a:gd name="T94" fmla="*/ 73652045 w 1524"/>
              <a:gd name="T95" fmla="*/ 16791326 h 1940"/>
              <a:gd name="T96" fmla="*/ 75780851 w 1524"/>
              <a:gd name="T97" fmla="*/ 39886665 h 1940"/>
              <a:gd name="T98" fmla="*/ 67326852 w 1524"/>
              <a:gd name="T99" fmla="*/ 39886665 h 1940"/>
              <a:gd name="T100" fmla="*/ 73652045 w 1524"/>
              <a:gd name="T101" fmla="*/ 33582405 h 1940"/>
              <a:gd name="T102" fmla="*/ 75780851 w 1524"/>
              <a:gd name="T103" fmla="*/ 56677991 h 1940"/>
              <a:gd name="T104" fmla="*/ 67326852 w 1524"/>
              <a:gd name="T105" fmla="*/ 56677991 h 1940"/>
              <a:gd name="T106" fmla="*/ 73652045 w 1524"/>
              <a:gd name="T107" fmla="*/ 50373731 h 1940"/>
              <a:gd name="T108" fmla="*/ 75780851 w 1524"/>
              <a:gd name="T109" fmla="*/ 73469070 h 1940"/>
              <a:gd name="T110" fmla="*/ 67326852 w 1524"/>
              <a:gd name="T111" fmla="*/ 73469070 h 1940"/>
              <a:gd name="T112" fmla="*/ 73652045 w 1524"/>
              <a:gd name="T113" fmla="*/ 67164811 h 1940"/>
              <a:gd name="T114" fmla="*/ 75780851 w 1524"/>
              <a:gd name="T115" fmla="*/ 90260396 h 1940"/>
              <a:gd name="T116" fmla="*/ 67326852 w 1524"/>
              <a:gd name="T117" fmla="*/ 90260396 h 1940"/>
              <a:gd name="T118" fmla="*/ 73652045 w 1524"/>
              <a:gd name="T119" fmla="*/ 83956137 h 19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24" h="1940">
                <a:moveTo>
                  <a:pt x="1523" y="1870"/>
                </a:moveTo>
                <a:cubicBezTo>
                  <a:pt x="1523" y="1908"/>
                  <a:pt x="1491" y="1939"/>
                  <a:pt x="1453" y="1939"/>
                </a:cubicBezTo>
                <a:lnTo>
                  <a:pt x="69" y="1939"/>
                </a:lnTo>
                <a:cubicBezTo>
                  <a:pt x="31" y="1939"/>
                  <a:pt x="0" y="1908"/>
                  <a:pt x="0" y="1870"/>
                </a:cubicBezTo>
                <a:lnTo>
                  <a:pt x="0" y="69"/>
                </a:lnTo>
                <a:cubicBezTo>
                  <a:pt x="0" y="31"/>
                  <a:pt x="31" y="0"/>
                  <a:pt x="69" y="0"/>
                </a:cubicBezTo>
                <a:lnTo>
                  <a:pt x="1453" y="0"/>
                </a:lnTo>
                <a:cubicBezTo>
                  <a:pt x="1491" y="0"/>
                  <a:pt x="1523" y="31"/>
                  <a:pt x="1523" y="69"/>
                </a:cubicBezTo>
                <a:lnTo>
                  <a:pt x="1523" y="1870"/>
                </a:lnTo>
                <a:close/>
                <a:moveTo>
                  <a:pt x="1384" y="1800"/>
                </a:moveTo>
                <a:lnTo>
                  <a:pt x="1384" y="138"/>
                </a:lnTo>
                <a:lnTo>
                  <a:pt x="138" y="138"/>
                </a:lnTo>
                <a:lnTo>
                  <a:pt x="138" y="1800"/>
                </a:lnTo>
                <a:lnTo>
                  <a:pt x="554" y="1800"/>
                </a:lnTo>
                <a:lnTo>
                  <a:pt x="554" y="1558"/>
                </a:lnTo>
                <a:cubicBezTo>
                  <a:pt x="554" y="1540"/>
                  <a:pt x="570" y="1523"/>
                  <a:pt x="589" y="1523"/>
                </a:cubicBezTo>
                <a:lnTo>
                  <a:pt x="934" y="1523"/>
                </a:lnTo>
                <a:cubicBezTo>
                  <a:pt x="952" y="1523"/>
                  <a:pt x="969" y="1540"/>
                  <a:pt x="969" y="1558"/>
                </a:cubicBezTo>
                <a:lnTo>
                  <a:pt x="969" y="1800"/>
                </a:lnTo>
                <a:lnTo>
                  <a:pt x="1384" y="1800"/>
                </a:lnTo>
                <a:close/>
                <a:moveTo>
                  <a:pt x="415" y="381"/>
                </a:moveTo>
                <a:cubicBezTo>
                  <a:pt x="415" y="399"/>
                  <a:pt x="399" y="415"/>
                  <a:pt x="381" y="415"/>
                </a:cubicBezTo>
                <a:lnTo>
                  <a:pt x="312" y="415"/>
                </a:lnTo>
                <a:cubicBezTo>
                  <a:pt x="293" y="415"/>
                  <a:pt x="277" y="399"/>
                  <a:pt x="277" y="381"/>
                </a:cubicBezTo>
                <a:lnTo>
                  <a:pt x="277" y="311"/>
                </a:lnTo>
                <a:cubicBezTo>
                  <a:pt x="277" y="293"/>
                  <a:pt x="293" y="277"/>
                  <a:pt x="312" y="277"/>
                </a:cubicBezTo>
                <a:lnTo>
                  <a:pt x="381" y="277"/>
                </a:lnTo>
                <a:cubicBezTo>
                  <a:pt x="399" y="277"/>
                  <a:pt x="415" y="293"/>
                  <a:pt x="415" y="311"/>
                </a:cubicBezTo>
                <a:lnTo>
                  <a:pt x="415" y="381"/>
                </a:lnTo>
                <a:close/>
                <a:moveTo>
                  <a:pt x="415" y="658"/>
                </a:moveTo>
                <a:cubicBezTo>
                  <a:pt x="415" y="676"/>
                  <a:pt x="399" y="692"/>
                  <a:pt x="381" y="692"/>
                </a:cubicBezTo>
                <a:lnTo>
                  <a:pt x="312" y="692"/>
                </a:lnTo>
                <a:cubicBezTo>
                  <a:pt x="293" y="692"/>
                  <a:pt x="277" y="676"/>
                  <a:pt x="277" y="658"/>
                </a:cubicBezTo>
                <a:lnTo>
                  <a:pt x="277" y="588"/>
                </a:lnTo>
                <a:cubicBezTo>
                  <a:pt x="277" y="570"/>
                  <a:pt x="293" y="554"/>
                  <a:pt x="312" y="554"/>
                </a:cubicBezTo>
                <a:lnTo>
                  <a:pt x="381" y="554"/>
                </a:lnTo>
                <a:cubicBezTo>
                  <a:pt x="399" y="554"/>
                  <a:pt x="415" y="570"/>
                  <a:pt x="415" y="588"/>
                </a:cubicBezTo>
                <a:lnTo>
                  <a:pt x="415" y="658"/>
                </a:lnTo>
                <a:close/>
                <a:moveTo>
                  <a:pt x="415" y="935"/>
                </a:moveTo>
                <a:cubicBezTo>
                  <a:pt x="415" y="953"/>
                  <a:pt x="399" y="969"/>
                  <a:pt x="381" y="969"/>
                </a:cubicBezTo>
                <a:lnTo>
                  <a:pt x="312" y="969"/>
                </a:lnTo>
                <a:cubicBezTo>
                  <a:pt x="293" y="969"/>
                  <a:pt x="277" y="953"/>
                  <a:pt x="277" y="935"/>
                </a:cubicBezTo>
                <a:lnTo>
                  <a:pt x="277" y="865"/>
                </a:lnTo>
                <a:cubicBezTo>
                  <a:pt x="277" y="847"/>
                  <a:pt x="293" y="831"/>
                  <a:pt x="312" y="831"/>
                </a:cubicBezTo>
                <a:lnTo>
                  <a:pt x="381" y="831"/>
                </a:lnTo>
                <a:cubicBezTo>
                  <a:pt x="399" y="831"/>
                  <a:pt x="415" y="847"/>
                  <a:pt x="415" y="865"/>
                </a:cubicBezTo>
                <a:lnTo>
                  <a:pt x="415" y="935"/>
                </a:lnTo>
                <a:close/>
                <a:moveTo>
                  <a:pt x="415" y="1212"/>
                </a:moveTo>
                <a:cubicBezTo>
                  <a:pt x="415" y="1230"/>
                  <a:pt x="399" y="1246"/>
                  <a:pt x="381" y="1246"/>
                </a:cubicBezTo>
                <a:lnTo>
                  <a:pt x="312" y="1246"/>
                </a:lnTo>
                <a:cubicBezTo>
                  <a:pt x="293" y="1246"/>
                  <a:pt x="277" y="1230"/>
                  <a:pt x="277" y="1212"/>
                </a:cubicBezTo>
                <a:lnTo>
                  <a:pt x="277" y="1142"/>
                </a:lnTo>
                <a:cubicBezTo>
                  <a:pt x="277" y="1124"/>
                  <a:pt x="293" y="1108"/>
                  <a:pt x="312" y="1108"/>
                </a:cubicBezTo>
                <a:lnTo>
                  <a:pt x="381" y="1108"/>
                </a:lnTo>
                <a:cubicBezTo>
                  <a:pt x="399" y="1108"/>
                  <a:pt x="415" y="1124"/>
                  <a:pt x="415" y="1142"/>
                </a:cubicBezTo>
                <a:lnTo>
                  <a:pt x="415" y="1212"/>
                </a:lnTo>
                <a:close/>
                <a:moveTo>
                  <a:pt x="415" y="1489"/>
                </a:moveTo>
                <a:cubicBezTo>
                  <a:pt x="415" y="1507"/>
                  <a:pt x="399" y="1523"/>
                  <a:pt x="381" y="1523"/>
                </a:cubicBezTo>
                <a:lnTo>
                  <a:pt x="312" y="1523"/>
                </a:lnTo>
                <a:cubicBezTo>
                  <a:pt x="293" y="1523"/>
                  <a:pt x="277" y="1507"/>
                  <a:pt x="277" y="1489"/>
                </a:cubicBezTo>
                <a:lnTo>
                  <a:pt x="277" y="1420"/>
                </a:lnTo>
                <a:cubicBezTo>
                  <a:pt x="277" y="1401"/>
                  <a:pt x="293" y="1385"/>
                  <a:pt x="312" y="1385"/>
                </a:cubicBezTo>
                <a:lnTo>
                  <a:pt x="381" y="1385"/>
                </a:lnTo>
                <a:cubicBezTo>
                  <a:pt x="399" y="1385"/>
                  <a:pt x="415" y="1401"/>
                  <a:pt x="415" y="1420"/>
                </a:cubicBezTo>
                <a:lnTo>
                  <a:pt x="415" y="1489"/>
                </a:lnTo>
                <a:close/>
                <a:moveTo>
                  <a:pt x="692" y="381"/>
                </a:moveTo>
                <a:cubicBezTo>
                  <a:pt x="692" y="399"/>
                  <a:pt x="676" y="415"/>
                  <a:pt x="658" y="415"/>
                </a:cubicBezTo>
                <a:lnTo>
                  <a:pt x="589" y="415"/>
                </a:lnTo>
                <a:cubicBezTo>
                  <a:pt x="570" y="415"/>
                  <a:pt x="554" y="399"/>
                  <a:pt x="554" y="381"/>
                </a:cubicBezTo>
                <a:lnTo>
                  <a:pt x="554" y="311"/>
                </a:lnTo>
                <a:cubicBezTo>
                  <a:pt x="554" y="293"/>
                  <a:pt x="570" y="277"/>
                  <a:pt x="589" y="277"/>
                </a:cubicBezTo>
                <a:lnTo>
                  <a:pt x="658" y="277"/>
                </a:lnTo>
                <a:cubicBezTo>
                  <a:pt x="676" y="277"/>
                  <a:pt x="692" y="293"/>
                  <a:pt x="692" y="311"/>
                </a:cubicBezTo>
                <a:lnTo>
                  <a:pt x="692" y="381"/>
                </a:lnTo>
                <a:close/>
                <a:moveTo>
                  <a:pt x="692" y="658"/>
                </a:moveTo>
                <a:cubicBezTo>
                  <a:pt x="692" y="676"/>
                  <a:pt x="676" y="692"/>
                  <a:pt x="658" y="692"/>
                </a:cubicBezTo>
                <a:lnTo>
                  <a:pt x="589" y="692"/>
                </a:lnTo>
                <a:cubicBezTo>
                  <a:pt x="570" y="692"/>
                  <a:pt x="554" y="676"/>
                  <a:pt x="554" y="658"/>
                </a:cubicBezTo>
                <a:lnTo>
                  <a:pt x="554" y="588"/>
                </a:lnTo>
                <a:cubicBezTo>
                  <a:pt x="554" y="570"/>
                  <a:pt x="570" y="554"/>
                  <a:pt x="589" y="554"/>
                </a:cubicBezTo>
                <a:lnTo>
                  <a:pt x="658" y="554"/>
                </a:lnTo>
                <a:cubicBezTo>
                  <a:pt x="676" y="554"/>
                  <a:pt x="692" y="570"/>
                  <a:pt x="692" y="588"/>
                </a:cubicBezTo>
                <a:lnTo>
                  <a:pt x="692" y="658"/>
                </a:lnTo>
                <a:close/>
                <a:moveTo>
                  <a:pt x="692" y="935"/>
                </a:moveTo>
                <a:cubicBezTo>
                  <a:pt x="692" y="953"/>
                  <a:pt x="676" y="969"/>
                  <a:pt x="658" y="969"/>
                </a:cubicBezTo>
                <a:lnTo>
                  <a:pt x="589" y="969"/>
                </a:lnTo>
                <a:cubicBezTo>
                  <a:pt x="570" y="969"/>
                  <a:pt x="554" y="953"/>
                  <a:pt x="554" y="935"/>
                </a:cubicBezTo>
                <a:lnTo>
                  <a:pt x="554" y="865"/>
                </a:lnTo>
                <a:cubicBezTo>
                  <a:pt x="554" y="847"/>
                  <a:pt x="570" y="831"/>
                  <a:pt x="589" y="831"/>
                </a:cubicBezTo>
                <a:lnTo>
                  <a:pt x="658" y="831"/>
                </a:lnTo>
                <a:cubicBezTo>
                  <a:pt x="676" y="831"/>
                  <a:pt x="692" y="847"/>
                  <a:pt x="692" y="865"/>
                </a:cubicBezTo>
                <a:lnTo>
                  <a:pt x="692" y="935"/>
                </a:lnTo>
                <a:close/>
                <a:moveTo>
                  <a:pt x="692" y="1212"/>
                </a:moveTo>
                <a:cubicBezTo>
                  <a:pt x="692" y="1230"/>
                  <a:pt x="676" y="1246"/>
                  <a:pt x="658" y="1246"/>
                </a:cubicBezTo>
                <a:lnTo>
                  <a:pt x="589" y="1246"/>
                </a:lnTo>
                <a:cubicBezTo>
                  <a:pt x="570" y="1246"/>
                  <a:pt x="554" y="1230"/>
                  <a:pt x="554" y="1212"/>
                </a:cubicBezTo>
                <a:lnTo>
                  <a:pt x="554" y="1142"/>
                </a:lnTo>
                <a:cubicBezTo>
                  <a:pt x="554" y="1124"/>
                  <a:pt x="570" y="1108"/>
                  <a:pt x="589" y="1108"/>
                </a:cubicBezTo>
                <a:lnTo>
                  <a:pt x="658" y="1108"/>
                </a:lnTo>
                <a:cubicBezTo>
                  <a:pt x="676" y="1108"/>
                  <a:pt x="692" y="1124"/>
                  <a:pt x="692" y="1142"/>
                </a:cubicBezTo>
                <a:lnTo>
                  <a:pt x="692" y="1212"/>
                </a:lnTo>
                <a:close/>
                <a:moveTo>
                  <a:pt x="969" y="381"/>
                </a:moveTo>
                <a:cubicBezTo>
                  <a:pt x="969" y="399"/>
                  <a:pt x="952" y="415"/>
                  <a:pt x="934" y="415"/>
                </a:cubicBezTo>
                <a:lnTo>
                  <a:pt x="865" y="415"/>
                </a:lnTo>
                <a:cubicBezTo>
                  <a:pt x="846" y="415"/>
                  <a:pt x="830" y="399"/>
                  <a:pt x="830" y="381"/>
                </a:cubicBezTo>
                <a:lnTo>
                  <a:pt x="830" y="311"/>
                </a:lnTo>
                <a:cubicBezTo>
                  <a:pt x="830" y="293"/>
                  <a:pt x="846" y="277"/>
                  <a:pt x="865" y="277"/>
                </a:cubicBezTo>
                <a:lnTo>
                  <a:pt x="934" y="277"/>
                </a:lnTo>
                <a:cubicBezTo>
                  <a:pt x="952" y="277"/>
                  <a:pt x="969" y="293"/>
                  <a:pt x="969" y="311"/>
                </a:cubicBezTo>
                <a:lnTo>
                  <a:pt x="969" y="381"/>
                </a:lnTo>
                <a:close/>
                <a:moveTo>
                  <a:pt x="969" y="658"/>
                </a:moveTo>
                <a:cubicBezTo>
                  <a:pt x="969" y="676"/>
                  <a:pt x="952" y="692"/>
                  <a:pt x="934" y="692"/>
                </a:cubicBezTo>
                <a:lnTo>
                  <a:pt x="865" y="692"/>
                </a:lnTo>
                <a:cubicBezTo>
                  <a:pt x="846" y="692"/>
                  <a:pt x="830" y="676"/>
                  <a:pt x="830" y="658"/>
                </a:cubicBezTo>
                <a:lnTo>
                  <a:pt x="830" y="588"/>
                </a:lnTo>
                <a:cubicBezTo>
                  <a:pt x="830" y="570"/>
                  <a:pt x="846" y="554"/>
                  <a:pt x="865" y="554"/>
                </a:cubicBezTo>
                <a:lnTo>
                  <a:pt x="934" y="554"/>
                </a:lnTo>
                <a:cubicBezTo>
                  <a:pt x="952" y="554"/>
                  <a:pt x="969" y="570"/>
                  <a:pt x="969" y="588"/>
                </a:cubicBezTo>
                <a:lnTo>
                  <a:pt x="969" y="658"/>
                </a:lnTo>
                <a:close/>
                <a:moveTo>
                  <a:pt x="969" y="935"/>
                </a:moveTo>
                <a:cubicBezTo>
                  <a:pt x="969" y="953"/>
                  <a:pt x="952" y="969"/>
                  <a:pt x="934" y="969"/>
                </a:cubicBezTo>
                <a:lnTo>
                  <a:pt x="865" y="969"/>
                </a:lnTo>
                <a:cubicBezTo>
                  <a:pt x="846" y="969"/>
                  <a:pt x="830" y="953"/>
                  <a:pt x="830" y="935"/>
                </a:cubicBezTo>
                <a:lnTo>
                  <a:pt x="830" y="865"/>
                </a:lnTo>
                <a:cubicBezTo>
                  <a:pt x="830" y="847"/>
                  <a:pt x="846" y="831"/>
                  <a:pt x="865" y="831"/>
                </a:cubicBezTo>
                <a:lnTo>
                  <a:pt x="934" y="831"/>
                </a:lnTo>
                <a:cubicBezTo>
                  <a:pt x="952" y="831"/>
                  <a:pt x="969" y="847"/>
                  <a:pt x="969" y="865"/>
                </a:cubicBezTo>
                <a:lnTo>
                  <a:pt x="969" y="935"/>
                </a:lnTo>
                <a:close/>
                <a:moveTo>
                  <a:pt x="969" y="1212"/>
                </a:moveTo>
                <a:cubicBezTo>
                  <a:pt x="969" y="1230"/>
                  <a:pt x="952" y="1246"/>
                  <a:pt x="934" y="1246"/>
                </a:cubicBezTo>
                <a:lnTo>
                  <a:pt x="865" y="1246"/>
                </a:lnTo>
                <a:cubicBezTo>
                  <a:pt x="846" y="1246"/>
                  <a:pt x="830" y="1230"/>
                  <a:pt x="830" y="1212"/>
                </a:cubicBezTo>
                <a:lnTo>
                  <a:pt x="830" y="1142"/>
                </a:lnTo>
                <a:cubicBezTo>
                  <a:pt x="830" y="1124"/>
                  <a:pt x="846" y="1108"/>
                  <a:pt x="865" y="1108"/>
                </a:cubicBezTo>
                <a:lnTo>
                  <a:pt x="934" y="1108"/>
                </a:lnTo>
                <a:cubicBezTo>
                  <a:pt x="952" y="1108"/>
                  <a:pt x="969" y="1124"/>
                  <a:pt x="969" y="1142"/>
                </a:cubicBezTo>
                <a:lnTo>
                  <a:pt x="969" y="1212"/>
                </a:lnTo>
                <a:close/>
                <a:moveTo>
                  <a:pt x="1246" y="381"/>
                </a:moveTo>
                <a:cubicBezTo>
                  <a:pt x="1246" y="399"/>
                  <a:pt x="1229" y="415"/>
                  <a:pt x="1211" y="415"/>
                </a:cubicBezTo>
                <a:lnTo>
                  <a:pt x="1142" y="415"/>
                </a:lnTo>
                <a:cubicBezTo>
                  <a:pt x="1123" y="415"/>
                  <a:pt x="1107" y="399"/>
                  <a:pt x="1107" y="381"/>
                </a:cubicBezTo>
                <a:lnTo>
                  <a:pt x="1107" y="311"/>
                </a:lnTo>
                <a:cubicBezTo>
                  <a:pt x="1107" y="293"/>
                  <a:pt x="1123" y="277"/>
                  <a:pt x="1142" y="277"/>
                </a:cubicBezTo>
                <a:lnTo>
                  <a:pt x="1211" y="277"/>
                </a:lnTo>
                <a:cubicBezTo>
                  <a:pt x="1229" y="277"/>
                  <a:pt x="1246" y="293"/>
                  <a:pt x="1246" y="311"/>
                </a:cubicBezTo>
                <a:lnTo>
                  <a:pt x="1246" y="381"/>
                </a:lnTo>
                <a:close/>
                <a:moveTo>
                  <a:pt x="1246" y="658"/>
                </a:moveTo>
                <a:cubicBezTo>
                  <a:pt x="1246" y="676"/>
                  <a:pt x="1229" y="692"/>
                  <a:pt x="1211" y="692"/>
                </a:cubicBezTo>
                <a:lnTo>
                  <a:pt x="1142" y="692"/>
                </a:lnTo>
                <a:cubicBezTo>
                  <a:pt x="1123" y="692"/>
                  <a:pt x="1107" y="676"/>
                  <a:pt x="1107" y="658"/>
                </a:cubicBezTo>
                <a:lnTo>
                  <a:pt x="1107" y="588"/>
                </a:lnTo>
                <a:cubicBezTo>
                  <a:pt x="1107" y="570"/>
                  <a:pt x="1123" y="554"/>
                  <a:pt x="1142" y="554"/>
                </a:cubicBezTo>
                <a:lnTo>
                  <a:pt x="1211" y="554"/>
                </a:lnTo>
                <a:cubicBezTo>
                  <a:pt x="1229" y="554"/>
                  <a:pt x="1246" y="570"/>
                  <a:pt x="1246" y="588"/>
                </a:cubicBezTo>
                <a:lnTo>
                  <a:pt x="1246" y="658"/>
                </a:lnTo>
                <a:close/>
                <a:moveTo>
                  <a:pt x="1246" y="935"/>
                </a:moveTo>
                <a:cubicBezTo>
                  <a:pt x="1246" y="953"/>
                  <a:pt x="1229" y="969"/>
                  <a:pt x="1211" y="969"/>
                </a:cubicBezTo>
                <a:lnTo>
                  <a:pt x="1142" y="969"/>
                </a:lnTo>
                <a:cubicBezTo>
                  <a:pt x="1123" y="969"/>
                  <a:pt x="1107" y="953"/>
                  <a:pt x="1107" y="935"/>
                </a:cubicBezTo>
                <a:lnTo>
                  <a:pt x="1107" y="865"/>
                </a:lnTo>
                <a:cubicBezTo>
                  <a:pt x="1107" y="847"/>
                  <a:pt x="1123" y="831"/>
                  <a:pt x="1142" y="831"/>
                </a:cubicBezTo>
                <a:lnTo>
                  <a:pt x="1211" y="831"/>
                </a:lnTo>
                <a:cubicBezTo>
                  <a:pt x="1229" y="831"/>
                  <a:pt x="1246" y="847"/>
                  <a:pt x="1246" y="865"/>
                </a:cubicBezTo>
                <a:lnTo>
                  <a:pt x="1246" y="935"/>
                </a:lnTo>
                <a:close/>
                <a:moveTo>
                  <a:pt x="1246" y="1212"/>
                </a:moveTo>
                <a:cubicBezTo>
                  <a:pt x="1246" y="1230"/>
                  <a:pt x="1229" y="1246"/>
                  <a:pt x="1211" y="1246"/>
                </a:cubicBezTo>
                <a:lnTo>
                  <a:pt x="1142" y="1246"/>
                </a:lnTo>
                <a:cubicBezTo>
                  <a:pt x="1123" y="1246"/>
                  <a:pt x="1107" y="1230"/>
                  <a:pt x="1107" y="1212"/>
                </a:cubicBezTo>
                <a:lnTo>
                  <a:pt x="1107" y="1142"/>
                </a:lnTo>
                <a:cubicBezTo>
                  <a:pt x="1107" y="1124"/>
                  <a:pt x="1123" y="1108"/>
                  <a:pt x="1142" y="1108"/>
                </a:cubicBezTo>
                <a:lnTo>
                  <a:pt x="1211" y="1108"/>
                </a:lnTo>
                <a:cubicBezTo>
                  <a:pt x="1229" y="1108"/>
                  <a:pt x="1246" y="1124"/>
                  <a:pt x="1246" y="1142"/>
                </a:cubicBezTo>
                <a:lnTo>
                  <a:pt x="1246" y="1212"/>
                </a:lnTo>
                <a:close/>
                <a:moveTo>
                  <a:pt x="1246" y="1489"/>
                </a:moveTo>
                <a:cubicBezTo>
                  <a:pt x="1246" y="1507"/>
                  <a:pt x="1229" y="1523"/>
                  <a:pt x="1211" y="1523"/>
                </a:cubicBezTo>
                <a:lnTo>
                  <a:pt x="1142" y="1523"/>
                </a:lnTo>
                <a:cubicBezTo>
                  <a:pt x="1123" y="1523"/>
                  <a:pt x="1107" y="1507"/>
                  <a:pt x="1107" y="1489"/>
                </a:cubicBezTo>
                <a:lnTo>
                  <a:pt x="1107" y="1420"/>
                </a:lnTo>
                <a:cubicBezTo>
                  <a:pt x="1107" y="1401"/>
                  <a:pt x="1123" y="1385"/>
                  <a:pt x="1142" y="1385"/>
                </a:cubicBezTo>
                <a:lnTo>
                  <a:pt x="1211" y="1385"/>
                </a:lnTo>
                <a:cubicBezTo>
                  <a:pt x="1229" y="1385"/>
                  <a:pt x="1246" y="1401"/>
                  <a:pt x="1246" y="1420"/>
                </a:cubicBezTo>
                <a:lnTo>
                  <a:pt x="1246" y="14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CF8BADB-A4C3-4841-A325-656EF625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345" y="4107820"/>
            <a:ext cx="323850" cy="258365"/>
          </a:xfrm>
          <a:custGeom>
            <a:avLst/>
            <a:gdLst>
              <a:gd name="T0" fmla="*/ 101414196 w 1755"/>
              <a:gd name="T1" fmla="*/ 49343146 h 1399"/>
              <a:gd name="T2" fmla="*/ 100021611 w 1755"/>
              <a:gd name="T3" fmla="*/ 50069794 h 1399"/>
              <a:gd name="T4" fmla="*/ 99839787 w 1755"/>
              <a:gd name="T5" fmla="*/ 50069794 h 1399"/>
              <a:gd name="T6" fmla="*/ 98447448 w 1755"/>
              <a:gd name="T7" fmla="*/ 49585444 h 1399"/>
              <a:gd name="T8" fmla="*/ 53098606 w 1755"/>
              <a:gd name="T9" fmla="*/ 11745554 h 1399"/>
              <a:gd name="T10" fmla="*/ 7749764 w 1755"/>
              <a:gd name="T11" fmla="*/ 49585444 h 1399"/>
              <a:gd name="T12" fmla="*/ 6175601 w 1755"/>
              <a:gd name="T13" fmla="*/ 50069794 h 1399"/>
              <a:gd name="T14" fmla="*/ 4783015 w 1755"/>
              <a:gd name="T15" fmla="*/ 49343146 h 1399"/>
              <a:gd name="T16" fmla="*/ 726556 w 1755"/>
              <a:gd name="T17" fmla="*/ 44499644 h 1399"/>
              <a:gd name="T18" fmla="*/ 1029185 w 1755"/>
              <a:gd name="T19" fmla="*/ 41532968 h 1399"/>
              <a:gd name="T20" fmla="*/ 48133767 w 1755"/>
              <a:gd name="T21" fmla="*/ 2300602 h 1399"/>
              <a:gd name="T22" fmla="*/ 58063445 w 1755"/>
              <a:gd name="T23" fmla="*/ 2300602 h 1399"/>
              <a:gd name="T24" fmla="*/ 74047426 w 1755"/>
              <a:gd name="T25" fmla="*/ 15620355 h 1399"/>
              <a:gd name="T26" fmla="*/ 74047426 w 1755"/>
              <a:gd name="T27" fmla="*/ 2845527 h 1399"/>
              <a:gd name="T28" fmla="*/ 76166568 w 1755"/>
              <a:gd name="T29" fmla="*/ 786977 h 1399"/>
              <a:gd name="T30" fmla="*/ 88760119 w 1755"/>
              <a:gd name="T31" fmla="*/ 786977 h 1399"/>
              <a:gd name="T32" fmla="*/ 90818489 w 1755"/>
              <a:gd name="T33" fmla="*/ 2845527 h 1399"/>
              <a:gd name="T34" fmla="*/ 90818489 w 1755"/>
              <a:gd name="T35" fmla="*/ 29605937 h 1399"/>
              <a:gd name="T36" fmla="*/ 105228553 w 1755"/>
              <a:gd name="T37" fmla="*/ 41532968 h 1399"/>
              <a:gd name="T38" fmla="*/ 105470656 w 1755"/>
              <a:gd name="T39" fmla="*/ 44499644 h 1399"/>
              <a:gd name="T40" fmla="*/ 101414196 w 1755"/>
              <a:gd name="T41" fmla="*/ 49343146 h 1399"/>
              <a:gd name="T42" fmla="*/ 90818489 w 1755"/>
              <a:gd name="T43" fmla="*/ 80462708 h 1399"/>
              <a:gd name="T44" fmla="*/ 86640978 w 1755"/>
              <a:gd name="T45" fmla="*/ 84640136 h 1399"/>
              <a:gd name="T46" fmla="*/ 61514400 w 1755"/>
              <a:gd name="T47" fmla="*/ 84640136 h 1399"/>
              <a:gd name="T48" fmla="*/ 61514400 w 1755"/>
              <a:gd name="T49" fmla="*/ 59453925 h 1399"/>
              <a:gd name="T50" fmla="*/ 44743337 w 1755"/>
              <a:gd name="T51" fmla="*/ 59453925 h 1399"/>
              <a:gd name="T52" fmla="*/ 44743337 w 1755"/>
              <a:gd name="T53" fmla="*/ 84640136 h 1399"/>
              <a:gd name="T54" fmla="*/ 19556234 w 1755"/>
              <a:gd name="T55" fmla="*/ 84640136 h 1399"/>
              <a:gd name="T56" fmla="*/ 15378723 w 1755"/>
              <a:gd name="T57" fmla="*/ 80462708 h 1399"/>
              <a:gd name="T58" fmla="*/ 15378723 w 1755"/>
              <a:gd name="T59" fmla="*/ 48979945 h 1399"/>
              <a:gd name="T60" fmla="*/ 15439249 w 1755"/>
              <a:gd name="T61" fmla="*/ 48616744 h 1399"/>
              <a:gd name="T62" fmla="*/ 53098606 w 1755"/>
              <a:gd name="T63" fmla="*/ 17557756 h 1399"/>
              <a:gd name="T64" fmla="*/ 90757963 w 1755"/>
              <a:gd name="T65" fmla="*/ 48616744 h 1399"/>
              <a:gd name="T66" fmla="*/ 90818489 w 1755"/>
              <a:gd name="T67" fmla="*/ 48979945 h 1399"/>
              <a:gd name="T68" fmla="*/ 90818489 w 1755"/>
              <a:gd name="T69" fmla="*/ 80462708 h 139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755" h="1399">
                <a:moveTo>
                  <a:pt x="1675" y="815"/>
                </a:moveTo>
                <a:cubicBezTo>
                  <a:pt x="1669" y="821"/>
                  <a:pt x="1661" y="825"/>
                  <a:pt x="1652" y="827"/>
                </a:cubicBezTo>
                <a:cubicBezTo>
                  <a:pt x="1651" y="827"/>
                  <a:pt x="1650" y="827"/>
                  <a:pt x="1649" y="827"/>
                </a:cubicBezTo>
                <a:cubicBezTo>
                  <a:pt x="1640" y="827"/>
                  <a:pt x="1633" y="824"/>
                  <a:pt x="1626" y="819"/>
                </a:cubicBezTo>
                <a:lnTo>
                  <a:pt x="877" y="194"/>
                </a:lnTo>
                <a:lnTo>
                  <a:pt x="128" y="819"/>
                </a:lnTo>
                <a:cubicBezTo>
                  <a:pt x="121" y="824"/>
                  <a:pt x="112" y="828"/>
                  <a:pt x="102" y="827"/>
                </a:cubicBezTo>
                <a:cubicBezTo>
                  <a:pt x="93" y="825"/>
                  <a:pt x="85" y="821"/>
                  <a:pt x="79" y="815"/>
                </a:cubicBezTo>
                <a:lnTo>
                  <a:pt x="12" y="735"/>
                </a:lnTo>
                <a:cubicBezTo>
                  <a:pt x="0" y="720"/>
                  <a:pt x="3" y="698"/>
                  <a:pt x="17" y="686"/>
                </a:cubicBezTo>
                <a:lnTo>
                  <a:pt x="795" y="38"/>
                </a:lnTo>
                <a:cubicBezTo>
                  <a:pt x="840" y="0"/>
                  <a:pt x="914" y="0"/>
                  <a:pt x="959" y="38"/>
                </a:cubicBezTo>
                <a:lnTo>
                  <a:pt x="1223" y="258"/>
                </a:lnTo>
                <a:lnTo>
                  <a:pt x="1223" y="47"/>
                </a:lnTo>
                <a:cubicBezTo>
                  <a:pt x="1223" y="28"/>
                  <a:pt x="1239" y="13"/>
                  <a:pt x="1258" y="13"/>
                </a:cubicBezTo>
                <a:lnTo>
                  <a:pt x="1466" y="13"/>
                </a:lnTo>
                <a:cubicBezTo>
                  <a:pt x="1485" y="13"/>
                  <a:pt x="1500" y="28"/>
                  <a:pt x="1500" y="47"/>
                </a:cubicBezTo>
                <a:lnTo>
                  <a:pt x="1500" y="489"/>
                </a:lnTo>
                <a:lnTo>
                  <a:pt x="1738" y="686"/>
                </a:lnTo>
                <a:cubicBezTo>
                  <a:pt x="1752" y="698"/>
                  <a:pt x="1754" y="720"/>
                  <a:pt x="1742" y="735"/>
                </a:cubicBezTo>
                <a:lnTo>
                  <a:pt x="1675" y="815"/>
                </a:lnTo>
                <a:close/>
                <a:moveTo>
                  <a:pt x="1500" y="1329"/>
                </a:moveTo>
                <a:cubicBezTo>
                  <a:pt x="1500" y="1367"/>
                  <a:pt x="1469" y="1398"/>
                  <a:pt x="1431" y="1398"/>
                </a:cubicBezTo>
                <a:lnTo>
                  <a:pt x="1016" y="1398"/>
                </a:lnTo>
                <a:lnTo>
                  <a:pt x="1016" y="982"/>
                </a:lnTo>
                <a:lnTo>
                  <a:pt x="739" y="982"/>
                </a:lnTo>
                <a:lnTo>
                  <a:pt x="739" y="1398"/>
                </a:lnTo>
                <a:lnTo>
                  <a:pt x="323" y="1398"/>
                </a:lnTo>
                <a:cubicBezTo>
                  <a:pt x="285" y="1398"/>
                  <a:pt x="254" y="1367"/>
                  <a:pt x="254" y="1329"/>
                </a:cubicBezTo>
                <a:lnTo>
                  <a:pt x="254" y="809"/>
                </a:lnTo>
                <a:cubicBezTo>
                  <a:pt x="254" y="807"/>
                  <a:pt x="255" y="805"/>
                  <a:pt x="255" y="803"/>
                </a:cubicBezTo>
                <a:lnTo>
                  <a:pt x="877" y="290"/>
                </a:lnTo>
                <a:lnTo>
                  <a:pt x="1499" y="803"/>
                </a:lnTo>
                <a:cubicBezTo>
                  <a:pt x="1500" y="805"/>
                  <a:pt x="1500" y="807"/>
                  <a:pt x="1500" y="809"/>
                </a:cubicBezTo>
                <a:lnTo>
                  <a:pt x="1500" y="13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C9A179D-D045-9843-AD0C-5746142B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683" y="1948621"/>
            <a:ext cx="307181" cy="307181"/>
          </a:xfrm>
          <a:custGeom>
            <a:avLst/>
            <a:gdLst>
              <a:gd name="T0" fmla="*/ 100631150 w 1664"/>
              <a:gd name="T1" fmla="*/ 57797855 h 1663"/>
              <a:gd name="T2" fmla="*/ 98815876 w 1664"/>
              <a:gd name="T3" fmla="*/ 60160484 h 1663"/>
              <a:gd name="T4" fmla="*/ 86652926 w 1664"/>
              <a:gd name="T5" fmla="*/ 61978081 h 1663"/>
              <a:gd name="T6" fmla="*/ 84111543 w 1664"/>
              <a:gd name="T7" fmla="*/ 67915318 h 1663"/>
              <a:gd name="T8" fmla="*/ 91130930 w 1664"/>
              <a:gd name="T9" fmla="*/ 77003055 h 1663"/>
              <a:gd name="T10" fmla="*/ 91796489 w 1664"/>
              <a:gd name="T11" fmla="*/ 78638893 h 1663"/>
              <a:gd name="T12" fmla="*/ 91191234 w 1664"/>
              <a:gd name="T13" fmla="*/ 80153557 h 1663"/>
              <a:gd name="T14" fmla="*/ 78544375 w 1664"/>
              <a:gd name="T15" fmla="*/ 91846270 h 1663"/>
              <a:gd name="T16" fmla="*/ 76849955 w 1664"/>
              <a:gd name="T17" fmla="*/ 91300991 h 1663"/>
              <a:gd name="T18" fmla="*/ 67833890 w 1664"/>
              <a:gd name="T19" fmla="*/ 84212610 h 1663"/>
              <a:gd name="T20" fmla="*/ 61843117 w 1664"/>
              <a:gd name="T21" fmla="*/ 86696659 h 1663"/>
              <a:gd name="T22" fmla="*/ 59967294 w 1664"/>
              <a:gd name="T23" fmla="*/ 98874065 h 1663"/>
              <a:gd name="T24" fmla="*/ 57607314 w 1664"/>
              <a:gd name="T25" fmla="*/ 100691662 h 1663"/>
              <a:gd name="T26" fmla="*/ 43084386 w 1664"/>
              <a:gd name="T27" fmla="*/ 100691662 h 1663"/>
              <a:gd name="T28" fmla="*/ 40724407 w 1664"/>
              <a:gd name="T29" fmla="*/ 98752892 h 1663"/>
              <a:gd name="T30" fmla="*/ 38848583 w 1664"/>
              <a:gd name="T31" fmla="*/ 86696659 h 1663"/>
              <a:gd name="T32" fmla="*/ 32978910 w 1664"/>
              <a:gd name="T33" fmla="*/ 84273196 h 1663"/>
              <a:gd name="T34" fmla="*/ 23720644 w 1664"/>
              <a:gd name="T35" fmla="*/ 91300991 h 1663"/>
              <a:gd name="T36" fmla="*/ 22086775 w 1664"/>
              <a:gd name="T37" fmla="*/ 91846270 h 1663"/>
              <a:gd name="T38" fmla="*/ 20452905 w 1664"/>
              <a:gd name="T39" fmla="*/ 91119231 h 1663"/>
              <a:gd name="T40" fmla="*/ 9681871 w 1664"/>
              <a:gd name="T41" fmla="*/ 80153557 h 1663"/>
              <a:gd name="T42" fmla="*/ 9197716 w 1664"/>
              <a:gd name="T43" fmla="*/ 78638893 h 1663"/>
              <a:gd name="T44" fmla="*/ 9742421 w 1664"/>
              <a:gd name="T45" fmla="*/ 77124229 h 1663"/>
              <a:gd name="T46" fmla="*/ 16580157 w 1664"/>
              <a:gd name="T47" fmla="*/ 68157664 h 1663"/>
              <a:gd name="T48" fmla="*/ 13917674 w 1664"/>
              <a:gd name="T49" fmla="*/ 61614562 h 1663"/>
              <a:gd name="T50" fmla="*/ 1936374 w 1664"/>
              <a:gd name="T51" fmla="*/ 59857551 h 1663"/>
              <a:gd name="T52" fmla="*/ 0 w 1664"/>
              <a:gd name="T53" fmla="*/ 57494922 h 1663"/>
              <a:gd name="T54" fmla="*/ 0 w 1664"/>
              <a:gd name="T55" fmla="*/ 42954394 h 1663"/>
              <a:gd name="T56" fmla="*/ 1815274 w 1664"/>
              <a:gd name="T57" fmla="*/ 40591764 h 1663"/>
              <a:gd name="T58" fmla="*/ 13978224 w 1664"/>
              <a:gd name="T59" fmla="*/ 38774167 h 1663"/>
              <a:gd name="T60" fmla="*/ 16519853 w 1664"/>
              <a:gd name="T61" fmla="*/ 32715757 h 1663"/>
              <a:gd name="T62" fmla="*/ 9500466 w 1664"/>
              <a:gd name="T63" fmla="*/ 23688606 h 1663"/>
              <a:gd name="T64" fmla="*/ 8895211 w 1664"/>
              <a:gd name="T65" fmla="*/ 22113356 h 1663"/>
              <a:gd name="T66" fmla="*/ 9439916 w 1664"/>
              <a:gd name="T67" fmla="*/ 20598692 h 1663"/>
              <a:gd name="T68" fmla="*/ 22086775 w 1664"/>
              <a:gd name="T69" fmla="*/ 8845392 h 1663"/>
              <a:gd name="T70" fmla="*/ 23781195 w 1664"/>
              <a:gd name="T71" fmla="*/ 9511844 h 1663"/>
              <a:gd name="T72" fmla="*/ 32857810 w 1664"/>
              <a:gd name="T73" fmla="*/ 16539638 h 1663"/>
              <a:gd name="T74" fmla="*/ 38788032 w 1664"/>
              <a:gd name="T75" fmla="*/ 14055589 h 1663"/>
              <a:gd name="T76" fmla="*/ 40724407 w 1664"/>
              <a:gd name="T77" fmla="*/ 1817597 h 1663"/>
              <a:gd name="T78" fmla="*/ 43023835 w 1664"/>
              <a:gd name="T79" fmla="*/ 0 h 1663"/>
              <a:gd name="T80" fmla="*/ 57607314 w 1664"/>
              <a:gd name="T81" fmla="*/ 0 h 1663"/>
              <a:gd name="T82" fmla="*/ 59967294 w 1664"/>
              <a:gd name="T83" fmla="*/ 1999356 h 1663"/>
              <a:gd name="T84" fmla="*/ 61782567 w 1664"/>
              <a:gd name="T85" fmla="*/ 14055589 h 1663"/>
              <a:gd name="T86" fmla="*/ 67652240 w 1664"/>
              <a:gd name="T87" fmla="*/ 16479052 h 1663"/>
              <a:gd name="T88" fmla="*/ 76971056 w 1664"/>
              <a:gd name="T89" fmla="*/ 9451257 h 1663"/>
              <a:gd name="T90" fmla="*/ 78544375 w 1664"/>
              <a:gd name="T91" fmla="*/ 8845392 h 1663"/>
              <a:gd name="T92" fmla="*/ 80178244 w 1664"/>
              <a:gd name="T93" fmla="*/ 9511844 h 1663"/>
              <a:gd name="T94" fmla="*/ 91009829 w 1664"/>
              <a:gd name="T95" fmla="*/ 20659278 h 1663"/>
              <a:gd name="T96" fmla="*/ 91433434 w 1664"/>
              <a:gd name="T97" fmla="*/ 22113356 h 1663"/>
              <a:gd name="T98" fmla="*/ 90949279 w 1664"/>
              <a:gd name="T99" fmla="*/ 23628020 h 1663"/>
              <a:gd name="T100" fmla="*/ 84050993 w 1664"/>
              <a:gd name="T101" fmla="*/ 32594584 h 1663"/>
              <a:gd name="T102" fmla="*/ 86713476 w 1664"/>
              <a:gd name="T103" fmla="*/ 39016513 h 1663"/>
              <a:gd name="T104" fmla="*/ 98694776 w 1664"/>
              <a:gd name="T105" fmla="*/ 40834110 h 1663"/>
              <a:gd name="T106" fmla="*/ 100631150 w 1664"/>
              <a:gd name="T107" fmla="*/ 43196740 h 1663"/>
              <a:gd name="T108" fmla="*/ 100631150 w 1664"/>
              <a:gd name="T109" fmla="*/ 57797855 h 1663"/>
              <a:gd name="T110" fmla="*/ 50345973 w 1664"/>
              <a:gd name="T111" fmla="*/ 33563969 h 1663"/>
              <a:gd name="T112" fmla="*/ 33584165 w 1664"/>
              <a:gd name="T113" fmla="*/ 50345954 h 1663"/>
              <a:gd name="T114" fmla="*/ 50345973 w 1664"/>
              <a:gd name="T115" fmla="*/ 67127692 h 1663"/>
              <a:gd name="T116" fmla="*/ 67107535 w 1664"/>
              <a:gd name="T117" fmla="*/ 50345954 h 1663"/>
              <a:gd name="T118" fmla="*/ 50345973 w 1664"/>
              <a:gd name="T119" fmla="*/ 33563969 h 1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64" h="1663">
                <a:moveTo>
                  <a:pt x="1663" y="954"/>
                </a:moveTo>
                <a:cubicBezTo>
                  <a:pt x="1663" y="970"/>
                  <a:pt x="1650" y="989"/>
                  <a:pt x="1633" y="993"/>
                </a:cubicBezTo>
                <a:lnTo>
                  <a:pt x="1432" y="1023"/>
                </a:lnTo>
                <a:cubicBezTo>
                  <a:pt x="1420" y="1057"/>
                  <a:pt x="1407" y="1090"/>
                  <a:pt x="1390" y="1121"/>
                </a:cubicBezTo>
                <a:cubicBezTo>
                  <a:pt x="1427" y="1174"/>
                  <a:pt x="1466" y="1222"/>
                  <a:pt x="1506" y="1271"/>
                </a:cubicBezTo>
                <a:cubicBezTo>
                  <a:pt x="1512" y="1278"/>
                  <a:pt x="1517" y="1288"/>
                  <a:pt x="1517" y="1298"/>
                </a:cubicBezTo>
                <a:cubicBezTo>
                  <a:pt x="1517" y="1307"/>
                  <a:pt x="1514" y="1315"/>
                  <a:pt x="1507" y="1323"/>
                </a:cubicBezTo>
                <a:cubicBezTo>
                  <a:pt x="1481" y="1357"/>
                  <a:pt x="1335" y="1516"/>
                  <a:pt x="1298" y="1516"/>
                </a:cubicBezTo>
                <a:cubicBezTo>
                  <a:pt x="1288" y="1516"/>
                  <a:pt x="1279" y="1512"/>
                  <a:pt x="1270" y="1507"/>
                </a:cubicBezTo>
                <a:lnTo>
                  <a:pt x="1121" y="1390"/>
                </a:lnTo>
                <a:cubicBezTo>
                  <a:pt x="1089" y="1406"/>
                  <a:pt x="1056" y="1420"/>
                  <a:pt x="1022" y="1431"/>
                </a:cubicBezTo>
                <a:cubicBezTo>
                  <a:pt x="1015" y="1497"/>
                  <a:pt x="1008" y="1567"/>
                  <a:pt x="991" y="1632"/>
                </a:cubicBezTo>
                <a:cubicBezTo>
                  <a:pt x="986" y="1649"/>
                  <a:pt x="971" y="1662"/>
                  <a:pt x="952" y="1662"/>
                </a:cubicBezTo>
                <a:lnTo>
                  <a:pt x="712" y="1662"/>
                </a:lnTo>
                <a:cubicBezTo>
                  <a:pt x="692" y="1662"/>
                  <a:pt x="675" y="1648"/>
                  <a:pt x="673" y="1630"/>
                </a:cubicBezTo>
                <a:lnTo>
                  <a:pt x="642" y="1431"/>
                </a:lnTo>
                <a:cubicBezTo>
                  <a:pt x="609" y="1420"/>
                  <a:pt x="576" y="1407"/>
                  <a:pt x="545" y="1391"/>
                </a:cubicBezTo>
                <a:lnTo>
                  <a:pt x="392" y="1507"/>
                </a:lnTo>
                <a:cubicBezTo>
                  <a:pt x="385" y="1513"/>
                  <a:pt x="375" y="1516"/>
                  <a:pt x="365" y="1516"/>
                </a:cubicBezTo>
                <a:cubicBezTo>
                  <a:pt x="355" y="1516"/>
                  <a:pt x="346" y="1512"/>
                  <a:pt x="338" y="1504"/>
                </a:cubicBezTo>
                <a:cubicBezTo>
                  <a:pt x="281" y="1453"/>
                  <a:pt x="205" y="1385"/>
                  <a:pt x="160" y="1323"/>
                </a:cubicBezTo>
                <a:cubicBezTo>
                  <a:pt x="154" y="1315"/>
                  <a:pt x="152" y="1306"/>
                  <a:pt x="152" y="1298"/>
                </a:cubicBezTo>
                <a:cubicBezTo>
                  <a:pt x="152" y="1288"/>
                  <a:pt x="155" y="1280"/>
                  <a:pt x="161" y="1273"/>
                </a:cubicBezTo>
                <a:cubicBezTo>
                  <a:pt x="197" y="1223"/>
                  <a:pt x="237" y="1175"/>
                  <a:pt x="274" y="1125"/>
                </a:cubicBezTo>
                <a:cubicBezTo>
                  <a:pt x="256" y="1090"/>
                  <a:pt x="241" y="1054"/>
                  <a:pt x="230" y="1017"/>
                </a:cubicBezTo>
                <a:lnTo>
                  <a:pt x="32" y="988"/>
                </a:lnTo>
                <a:cubicBezTo>
                  <a:pt x="13" y="985"/>
                  <a:pt x="0" y="968"/>
                  <a:pt x="0" y="949"/>
                </a:cubicBezTo>
                <a:lnTo>
                  <a:pt x="0" y="709"/>
                </a:lnTo>
                <a:cubicBezTo>
                  <a:pt x="0" y="693"/>
                  <a:pt x="13" y="673"/>
                  <a:pt x="30" y="670"/>
                </a:cubicBezTo>
                <a:lnTo>
                  <a:pt x="231" y="640"/>
                </a:lnTo>
                <a:cubicBezTo>
                  <a:pt x="242" y="605"/>
                  <a:pt x="256" y="573"/>
                  <a:pt x="273" y="540"/>
                </a:cubicBezTo>
                <a:cubicBezTo>
                  <a:pt x="236" y="488"/>
                  <a:pt x="197" y="439"/>
                  <a:pt x="157" y="391"/>
                </a:cubicBezTo>
                <a:cubicBezTo>
                  <a:pt x="151" y="383"/>
                  <a:pt x="147" y="375"/>
                  <a:pt x="147" y="365"/>
                </a:cubicBezTo>
                <a:cubicBezTo>
                  <a:pt x="147" y="355"/>
                  <a:pt x="151" y="348"/>
                  <a:pt x="156" y="340"/>
                </a:cubicBezTo>
                <a:cubicBezTo>
                  <a:pt x="182" y="304"/>
                  <a:pt x="328" y="146"/>
                  <a:pt x="365" y="146"/>
                </a:cubicBezTo>
                <a:cubicBezTo>
                  <a:pt x="375" y="146"/>
                  <a:pt x="385" y="151"/>
                  <a:pt x="393" y="157"/>
                </a:cubicBezTo>
                <a:lnTo>
                  <a:pt x="543" y="273"/>
                </a:lnTo>
                <a:cubicBezTo>
                  <a:pt x="574" y="257"/>
                  <a:pt x="608" y="243"/>
                  <a:pt x="641" y="232"/>
                </a:cubicBezTo>
                <a:cubicBezTo>
                  <a:pt x="649" y="166"/>
                  <a:pt x="655" y="95"/>
                  <a:pt x="673" y="30"/>
                </a:cubicBezTo>
                <a:cubicBezTo>
                  <a:pt x="677" y="13"/>
                  <a:pt x="692" y="0"/>
                  <a:pt x="711" y="0"/>
                </a:cubicBezTo>
                <a:lnTo>
                  <a:pt x="952" y="0"/>
                </a:lnTo>
                <a:cubicBezTo>
                  <a:pt x="971" y="0"/>
                  <a:pt x="989" y="14"/>
                  <a:pt x="991" y="33"/>
                </a:cubicBezTo>
                <a:lnTo>
                  <a:pt x="1021" y="232"/>
                </a:lnTo>
                <a:cubicBezTo>
                  <a:pt x="1055" y="243"/>
                  <a:pt x="1087" y="256"/>
                  <a:pt x="1118" y="272"/>
                </a:cubicBezTo>
                <a:lnTo>
                  <a:pt x="1272" y="156"/>
                </a:lnTo>
                <a:cubicBezTo>
                  <a:pt x="1279" y="149"/>
                  <a:pt x="1288" y="146"/>
                  <a:pt x="1298" y="146"/>
                </a:cubicBezTo>
                <a:cubicBezTo>
                  <a:pt x="1308" y="146"/>
                  <a:pt x="1318" y="151"/>
                  <a:pt x="1325" y="157"/>
                </a:cubicBezTo>
                <a:cubicBezTo>
                  <a:pt x="1383" y="210"/>
                  <a:pt x="1458" y="277"/>
                  <a:pt x="1504" y="341"/>
                </a:cubicBezTo>
                <a:cubicBezTo>
                  <a:pt x="1509" y="348"/>
                  <a:pt x="1511" y="356"/>
                  <a:pt x="1511" y="365"/>
                </a:cubicBezTo>
                <a:cubicBezTo>
                  <a:pt x="1511" y="375"/>
                  <a:pt x="1508" y="382"/>
                  <a:pt x="1503" y="390"/>
                </a:cubicBezTo>
                <a:cubicBezTo>
                  <a:pt x="1466" y="440"/>
                  <a:pt x="1426" y="487"/>
                  <a:pt x="1389" y="538"/>
                </a:cubicBezTo>
                <a:cubicBezTo>
                  <a:pt x="1407" y="573"/>
                  <a:pt x="1423" y="608"/>
                  <a:pt x="1433" y="644"/>
                </a:cubicBezTo>
                <a:lnTo>
                  <a:pt x="1631" y="674"/>
                </a:lnTo>
                <a:cubicBezTo>
                  <a:pt x="1650" y="678"/>
                  <a:pt x="1663" y="695"/>
                  <a:pt x="1663" y="713"/>
                </a:cubicBezTo>
                <a:lnTo>
                  <a:pt x="1663" y="954"/>
                </a:lnTo>
                <a:close/>
                <a:moveTo>
                  <a:pt x="832" y="554"/>
                </a:moveTo>
                <a:cubicBezTo>
                  <a:pt x="679" y="554"/>
                  <a:pt x="555" y="678"/>
                  <a:pt x="555" y="831"/>
                </a:cubicBezTo>
                <a:cubicBezTo>
                  <a:pt x="555" y="983"/>
                  <a:pt x="680" y="1108"/>
                  <a:pt x="832" y="1108"/>
                </a:cubicBezTo>
                <a:cubicBezTo>
                  <a:pt x="985" y="1108"/>
                  <a:pt x="1109" y="983"/>
                  <a:pt x="1109" y="831"/>
                </a:cubicBezTo>
                <a:cubicBezTo>
                  <a:pt x="1109" y="678"/>
                  <a:pt x="984" y="554"/>
                  <a:pt x="832" y="5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A765C88-F6A0-B440-A57D-C8C44089E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187" y="1963192"/>
            <a:ext cx="333375" cy="333375"/>
          </a:xfrm>
          <a:custGeom>
            <a:avLst/>
            <a:gdLst>
              <a:gd name="T0" fmla="*/ 109413848 w 1802"/>
              <a:gd name="T1" fmla="*/ 75757403 h 1802"/>
              <a:gd name="T2" fmla="*/ 104978961 w 1802"/>
              <a:gd name="T3" fmla="*/ 83108180 h 1802"/>
              <a:gd name="T4" fmla="*/ 58686087 w 1802"/>
              <a:gd name="T5" fmla="*/ 108381039 h 1802"/>
              <a:gd name="T6" fmla="*/ 54676460 w 1802"/>
              <a:gd name="T7" fmla="*/ 109413848 h 1802"/>
              <a:gd name="T8" fmla="*/ 50666833 w 1802"/>
              <a:gd name="T9" fmla="*/ 108381039 h 1802"/>
              <a:gd name="T10" fmla="*/ 4374206 w 1802"/>
              <a:gd name="T11" fmla="*/ 83108180 h 1802"/>
              <a:gd name="T12" fmla="*/ 0 w 1802"/>
              <a:gd name="T13" fmla="*/ 75757403 h 1802"/>
              <a:gd name="T14" fmla="*/ 0 w 1802"/>
              <a:gd name="T15" fmla="*/ 25272612 h 1802"/>
              <a:gd name="T16" fmla="*/ 5528376 w 1802"/>
              <a:gd name="T17" fmla="*/ 17374967 h 1802"/>
              <a:gd name="T18" fmla="*/ 51821251 w 1802"/>
              <a:gd name="T19" fmla="*/ 546868 h 1802"/>
              <a:gd name="T20" fmla="*/ 54676460 w 1802"/>
              <a:gd name="T21" fmla="*/ 0 h 1802"/>
              <a:gd name="T22" fmla="*/ 57592597 w 1802"/>
              <a:gd name="T23" fmla="*/ 546868 h 1802"/>
              <a:gd name="T24" fmla="*/ 103885471 w 1802"/>
              <a:gd name="T25" fmla="*/ 17374967 h 1802"/>
              <a:gd name="T26" fmla="*/ 109413848 w 1802"/>
              <a:gd name="T27" fmla="*/ 25272612 h 1802"/>
              <a:gd name="T28" fmla="*/ 109413848 w 1802"/>
              <a:gd name="T29" fmla="*/ 75757403 h 1802"/>
              <a:gd name="T30" fmla="*/ 100604756 w 1802"/>
              <a:gd name="T31" fmla="*/ 25151251 h 1802"/>
              <a:gd name="T32" fmla="*/ 54676460 w 1802"/>
              <a:gd name="T33" fmla="*/ 8444513 h 1802"/>
              <a:gd name="T34" fmla="*/ 8809092 w 1802"/>
              <a:gd name="T35" fmla="*/ 25151251 h 1802"/>
              <a:gd name="T36" fmla="*/ 54676460 w 1802"/>
              <a:gd name="T37" fmla="*/ 41797060 h 1802"/>
              <a:gd name="T38" fmla="*/ 100604756 w 1802"/>
              <a:gd name="T39" fmla="*/ 25151251 h 1802"/>
              <a:gd name="T40" fmla="*/ 100969334 w 1802"/>
              <a:gd name="T41" fmla="*/ 75757403 h 1802"/>
              <a:gd name="T42" fmla="*/ 100969334 w 1802"/>
              <a:gd name="T43" fmla="*/ 33960096 h 1802"/>
              <a:gd name="T44" fmla="*/ 58929057 w 1802"/>
              <a:gd name="T45" fmla="*/ 49269692 h 1802"/>
              <a:gd name="T46" fmla="*/ 58929057 w 1802"/>
              <a:gd name="T47" fmla="*/ 98721427 h 1802"/>
              <a:gd name="T48" fmla="*/ 100969334 w 1802"/>
              <a:gd name="T49" fmla="*/ 75757403 h 180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02" h="1802">
                <a:moveTo>
                  <a:pt x="1801" y="1247"/>
                </a:moveTo>
                <a:cubicBezTo>
                  <a:pt x="1801" y="1298"/>
                  <a:pt x="1773" y="1344"/>
                  <a:pt x="1728" y="1368"/>
                </a:cubicBezTo>
                <a:lnTo>
                  <a:pt x="966" y="1784"/>
                </a:lnTo>
                <a:cubicBezTo>
                  <a:pt x="946" y="1796"/>
                  <a:pt x="923" y="1801"/>
                  <a:pt x="900" y="1801"/>
                </a:cubicBezTo>
                <a:cubicBezTo>
                  <a:pt x="878" y="1801"/>
                  <a:pt x="855" y="1796"/>
                  <a:pt x="834" y="1784"/>
                </a:cubicBezTo>
                <a:lnTo>
                  <a:pt x="72" y="1368"/>
                </a:lnTo>
                <a:cubicBezTo>
                  <a:pt x="28" y="1344"/>
                  <a:pt x="0" y="1298"/>
                  <a:pt x="0" y="1247"/>
                </a:cubicBezTo>
                <a:lnTo>
                  <a:pt x="0" y="416"/>
                </a:lnTo>
                <a:cubicBezTo>
                  <a:pt x="0" y="357"/>
                  <a:pt x="37" y="305"/>
                  <a:pt x="91" y="286"/>
                </a:cubicBezTo>
                <a:lnTo>
                  <a:pt x="853" y="9"/>
                </a:lnTo>
                <a:cubicBezTo>
                  <a:pt x="868" y="3"/>
                  <a:pt x="884" y="0"/>
                  <a:pt x="900" y="0"/>
                </a:cubicBezTo>
                <a:cubicBezTo>
                  <a:pt x="916" y="0"/>
                  <a:pt x="933" y="3"/>
                  <a:pt x="948" y="9"/>
                </a:cubicBezTo>
                <a:lnTo>
                  <a:pt x="1710" y="286"/>
                </a:lnTo>
                <a:cubicBezTo>
                  <a:pt x="1764" y="305"/>
                  <a:pt x="1801" y="357"/>
                  <a:pt x="1801" y="416"/>
                </a:cubicBezTo>
                <a:lnTo>
                  <a:pt x="1801" y="1247"/>
                </a:lnTo>
                <a:close/>
                <a:moveTo>
                  <a:pt x="1656" y="414"/>
                </a:moveTo>
                <a:lnTo>
                  <a:pt x="900" y="139"/>
                </a:lnTo>
                <a:lnTo>
                  <a:pt x="145" y="414"/>
                </a:lnTo>
                <a:lnTo>
                  <a:pt x="900" y="688"/>
                </a:lnTo>
                <a:lnTo>
                  <a:pt x="1656" y="414"/>
                </a:lnTo>
                <a:close/>
                <a:moveTo>
                  <a:pt x="1662" y="1247"/>
                </a:moveTo>
                <a:lnTo>
                  <a:pt x="1662" y="559"/>
                </a:lnTo>
                <a:lnTo>
                  <a:pt x="970" y="811"/>
                </a:lnTo>
                <a:lnTo>
                  <a:pt x="970" y="1625"/>
                </a:lnTo>
                <a:lnTo>
                  <a:pt x="1662" y="12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A147CB4-13AF-D948-9C71-360BDDA0F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862" y="1938188"/>
            <a:ext cx="434579" cy="358379"/>
          </a:xfrm>
          <a:custGeom>
            <a:avLst/>
            <a:gdLst>
              <a:gd name="T0" fmla="*/ 142449520 w 2356"/>
              <a:gd name="T1" fmla="*/ 94442957 h 1940"/>
              <a:gd name="T2" fmla="*/ 137791881 w 2356"/>
              <a:gd name="T3" fmla="*/ 101898954 h 1940"/>
              <a:gd name="T4" fmla="*/ 108515752 w 2356"/>
              <a:gd name="T5" fmla="*/ 116629172 h 1940"/>
              <a:gd name="T6" fmla="*/ 104765391 w 2356"/>
              <a:gd name="T7" fmla="*/ 117538542 h 1940"/>
              <a:gd name="T8" fmla="*/ 101015276 w 2356"/>
              <a:gd name="T9" fmla="*/ 116629172 h 1940"/>
              <a:gd name="T10" fmla="*/ 71678399 w 2356"/>
              <a:gd name="T11" fmla="*/ 101898954 h 1940"/>
              <a:gd name="T12" fmla="*/ 71255134 w 2356"/>
              <a:gd name="T13" fmla="*/ 101656586 h 1940"/>
              <a:gd name="T14" fmla="*/ 70771121 w 2356"/>
              <a:gd name="T15" fmla="*/ 101898954 h 1940"/>
              <a:gd name="T16" fmla="*/ 41434244 w 2356"/>
              <a:gd name="T17" fmla="*/ 116629172 h 1940"/>
              <a:gd name="T18" fmla="*/ 37744631 w 2356"/>
              <a:gd name="T19" fmla="*/ 117538542 h 1940"/>
              <a:gd name="T20" fmla="*/ 33994270 w 2356"/>
              <a:gd name="T21" fmla="*/ 116629172 h 1940"/>
              <a:gd name="T22" fmla="*/ 4657639 w 2356"/>
              <a:gd name="T23" fmla="*/ 101898954 h 1940"/>
              <a:gd name="T24" fmla="*/ 0 w 2356"/>
              <a:gd name="T25" fmla="*/ 94442957 h 1940"/>
              <a:gd name="T26" fmla="*/ 0 w 2356"/>
              <a:gd name="T27" fmla="*/ 67164811 h 1940"/>
              <a:gd name="T28" fmla="*/ 5141406 w 2356"/>
              <a:gd name="T29" fmla="*/ 59405855 h 1940"/>
              <a:gd name="T30" fmla="*/ 33510503 w 2356"/>
              <a:gd name="T31" fmla="*/ 47221478 h 1940"/>
              <a:gd name="T32" fmla="*/ 33510503 w 2356"/>
              <a:gd name="T33" fmla="*/ 20973886 h 1940"/>
              <a:gd name="T34" fmla="*/ 38651909 w 2356"/>
              <a:gd name="T35" fmla="*/ 13214684 h 1940"/>
              <a:gd name="T36" fmla="*/ 67988540 w 2356"/>
              <a:gd name="T37" fmla="*/ 606165 h 1940"/>
              <a:gd name="T38" fmla="*/ 71255134 w 2356"/>
              <a:gd name="T39" fmla="*/ 0 h 1940"/>
              <a:gd name="T40" fmla="*/ 74521482 w 2356"/>
              <a:gd name="T41" fmla="*/ 606165 h 1940"/>
              <a:gd name="T42" fmla="*/ 103858113 w 2356"/>
              <a:gd name="T43" fmla="*/ 13214684 h 1940"/>
              <a:gd name="T44" fmla="*/ 108939017 w 2356"/>
              <a:gd name="T45" fmla="*/ 20973886 h 1940"/>
              <a:gd name="T46" fmla="*/ 108939017 w 2356"/>
              <a:gd name="T47" fmla="*/ 47221478 h 1940"/>
              <a:gd name="T48" fmla="*/ 137368616 w 2356"/>
              <a:gd name="T49" fmla="*/ 59405855 h 1940"/>
              <a:gd name="T50" fmla="*/ 142449520 w 2356"/>
              <a:gd name="T51" fmla="*/ 67164811 h 1940"/>
              <a:gd name="T52" fmla="*/ 142449520 w 2356"/>
              <a:gd name="T53" fmla="*/ 94442957 h 1940"/>
              <a:gd name="T54" fmla="*/ 64177923 w 2356"/>
              <a:gd name="T55" fmla="*/ 65891890 h 1940"/>
              <a:gd name="T56" fmla="*/ 37744631 w 2356"/>
              <a:gd name="T57" fmla="*/ 54556292 h 1940"/>
              <a:gd name="T58" fmla="*/ 11250836 w 2356"/>
              <a:gd name="T59" fmla="*/ 65891890 h 1940"/>
              <a:gd name="T60" fmla="*/ 37744631 w 2356"/>
              <a:gd name="T61" fmla="*/ 77288080 h 1940"/>
              <a:gd name="T62" fmla="*/ 64177923 w 2356"/>
              <a:gd name="T63" fmla="*/ 65891890 h 1940"/>
              <a:gd name="T64" fmla="*/ 67020760 w 2356"/>
              <a:gd name="T65" fmla="*/ 94442957 h 1940"/>
              <a:gd name="T66" fmla="*/ 67020760 w 2356"/>
              <a:gd name="T67" fmla="*/ 73832868 h 1940"/>
              <a:gd name="T68" fmla="*/ 41918257 w 2356"/>
              <a:gd name="T69" fmla="*/ 84622893 h 1940"/>
              <a:gd name="T70" fmla="*/ 41918257 w 2356"/>
              <a:gd name="T71" fmla="*/ 107051476 h 1940"/>
              <a:gd name="T72" fmla="*/ 67020760 w 2356"/>
              <a:gd name="T73" fmla="*/ 94442957 h 1940"/>
              <a:gd name="T74" fmla="*/ 100107752 w 2356"/>
              <a:gd name="T75" fmla="*/ 20792111 h 1940"/>
              <a:gd name="T76" fmla="*/ 71255134 w 2356"/>
              <a:gd name="T77" fmla="*/ 8365367 h 1940"/>
              <a:gd name="T78" fmla="*/ 42341768 w 2356"/>
              <a:gd name="T79" fmla="*/ 20792111 h 1940"/>
              <a:gd name="T80" fmla="*/ 71255134 w 2356"/>
              <a:gd name="T81" fmla="*/ 33158016 h 1940"/>
              <a:gd name="T82" fmla="*/ 100107752 w 2356"/>
              <a:gd name="T83" fmla="*/ 20792111 h 1940"/>
              <a:gd name="T84" fmla="*/ 100591765 w 2356"/>
              <a:gd name="T85" fmla="*/ 47221478 h 1940"/>
              <a:gd name="T86" fmla="*/ 100591765 w 2356"/>
              <a:gd name="T87" fmla="*/ 29763396 h 1940"/>
              <a:gd name="T88" fmla="*/ 75428760 w 2356"/>
              <a:gd name="T89" fmla="*/ 40492830 h 1940"/>
              <a:gd name="T90" fmla="*/ 75428760 w 2356"/>
              <a:gd name="T91" fmla="*/ 58011504 h 1940"/>
              <a:gd name="T92" fmla="*/ 100591765 w 2356"/>
              <a:gd name="T93" fmla="*/ 47221478 h 1940"/>
              <a:gd name="T94" fmla="*/ 131198683 w 2356"/>
              <a:gd name="T95" fmla="*/ 65891890 h 1940"/>
              <a:gd name="T96" fmla="*/ 104765391 w 2356"/>
              <a:gd name="T97" fmla="*/ 54556292 h 1940"/>
              <a:gd name="T98" fmla="*/ 78332098 w 2356"/>
              <a:gd name="T99" fmla="*/ 65891890 h 1940"/>
              <a:gd name="T100" fmla="*/ 104765391 w 2356"/>
              <a:gd name="T101" fmla="*/ 77288080 h 1940"/>
              <a:gd name="T102" fmla="*/ 131198683 w 2356"/>
              <a:gd name="T103" fmla="*/ 65891890 h 1940"/>
              <a:gd name="T104" fmla="*/ 134102268 w 2356"/>
              <a:gd name="T105" fmla="*/ 94442957 h 1940"/>
              <a:gd name="T106" fmla="*/ 134102268 w 2356"/>
              <a:gd name="T107" fmla="*/ 73832868 h 1940"/>
              <a:gd name="T108" fmla="*/ 108939017 w 2356"/>
              <a:gd name="T109" fmla="*/ 84622893 h 1940"/>
              <a:gd name="T110" fmla="*/ 108939017 w 2356"/>
              <a:gd name="T111" fmla="*/ 107051476 h 1940"/>
              <a:gd name="T112" fmla="*/ 134102268 w 2356"/>
              <a:gd name="T113" fmla="*/ 94442957 h 19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356" h="1940">
                <a:moveTo>
                  <a:pt x="2355" y="1558"/>
                </a:moveTo>
                <a:cubicBezTo>
                  <a:pt x="2355" y="1610"/>
                  <a:pt x="2326" y="1659"/>
                  <a:pt x="2278" y="1681"/>
                </a:cubicBezTo>
                <a:lnTo>
                  <a:pt x="1794" y="1924"/>
                </a:lnTo>
                <a:cubicBezTo>
                  <a:pt x="1774" y="1935"/>
                  <a:pt x="1754" y="1939"/>
                  <a:pt x="1732" y="1939"/>
                </a:cubicBezTo>
                <a:cubicBezTo>
                  <a:pt x="1710" y="1939"/>
                  <a:pt x="1690" y="1935"/>
                  <a:pt x="1670" y="1924"/>
                </a:cubicBezTo>
                <a:lnTo>
                  <a:pt x="1185" y="1681"/>
                </a:lnTo>
                <a:cubicBezTo>
                  <a:pt x="1182" y="1680"/>
                  <a:pt x="1180" y="1679"/>
                  <a:pt x="1178" y="1677"/>
                </a:cubicBezTo>
                <a:cubicBezTo>
                  <a:pt x="1176" y="1679"/>
                  <a:pt x="1173" y="1680"/>
                  <a:pt x="1170" y="1681"/>
                </a:cubicBezTo>
                <a:lnTo>
                  <a:pt x="685" y="1924"/>
                </a:lnTo>
                <a:cubicBezTo>
                  <a:pt x="666" y="1935"/>
                  <a:pt x="646" y="1939"/>
                  <a:pt x="624" y="1939"/>
                </a:cubicBezTo>
                <a:cubicBezTo>
                  <a:pt x="603" y="1939"/>
                  <a:pt x="581" y="1935"/>
                  <a:pt x="562" y="1924"/>
                </a:cubicBezTo>
                <a:lnTo>
                  <a:pt x="77" y="1681"/>
                </a:lnTo>
                <a:cubicBezTo>
                  <a:pt x="29" y="1659"/>
                  <a:pt x="0" y="1610"/>
                  <a:pt x="0" y="1558"/>
                </a:cubicBezTo>
                <a:lnTo>
                  <a:pt x="0" y="1108"/>
                </a:lnTo>
                <a:cubicBezTo>
                  <a:pt x="0" y="1053"/>
                  <a:pt x="34" y="1003"/>
                  <a:pt x="85" y="980"/>
                </a:cubicBezTo>
                <a:lnTo>
                  <a:pt x="554" y="779"/>
                </a:lnTo>
                <a:lnTo>
                  <a:pt x="554" y="346"/>
                </a:lnTo>
                <a:cubicBezTo>
                  <a:pt x="554" y="291"/>
                  <a:pt x="588" y="241"/>
                  <a:pt x="639" y="218"/>
                </a:cubicBezTo>
                <a:lnTo>
                  <a:pt x="1124" y="10"/>
                </a:lnTo>
                <a:cubicBezTo>
                  <a:pt x="1141" y="3"/>
                  <a:pt x="1160" y="0"/>
                  <a:pt x="1178" y="0"/>
                </a:cubicBezTo>
                <a:cubicBezTo>
                  <a:pt x="1197" y="0"/>
                  <a:pt x="1215" y="3"/>
                  <a:pt x="1232" y="10"/>
                </a:cubicBezTo>
                <a:lnTo>
                  <a:pt x="1717" y="218"/>
                </a:lnTo>
                <a:cubicBezTo>
                  <a:pt x="1768" y="241"/>
                  <a:pt x="1801" y="291"/>
                  <a:pt x="1801" y="346"/>
                </a:cubicBezTo>
                <a:lnTo>
                  <a:pt x="1801" y="779"/>
                </a:lnTo>
                <a:lnTo>
                  <a:pt x="2271" y="980"/>
                </a:lnTo>
                <a:cubicBezTo>
                  <a:pt x="2323" y="1003"/>
                  <a:pt x="2355" y="1053"/>
                  <a:pt x="2355" y="1108"/>
                </a:cubicBezTo>
                <a:lnTo>
                  <a:pt x="2355" y="1558"/>
                </a:lnTo>
                <a:close/>
                <a:moveTo>
                  <a:pt x="1061" y="1087"/>
                </a:moveTo>
                <a:lnTo>
                  <a:pt x="624" y="900"/>
                </a:lnTo>
                <a:lnTo>
                  <a:pt x="186" y="1087"/>
                </a:lnTo>
                <a:lnTo>
                  <a:pt x="624" y="1275"/>
                </a:lnTo>
                <a:lnTo>
                  <a:pt x="1061" y="1087"/>
                </a:lnTo>
                <a:close/>
                <a:moveTo>
                  <a:pt x="1108" y="1558"/>
                </a:moveTo>
                <a:lnTo>
                  <a:pt x="1108" y="1218"/>
                </a:lnTo>
                <a:lnTo>
                  <a:pt x="693" y="1396"/>
                </a:lnTo>
                <a:lnTo>
                  <a:pt x="693" y="1766"/>
                </a:lnTo>
                <a:lnTo>
                  <a:pt x="1108" y="1558"/>
                </a:lnTo>
                <a:close/>
                <a:moveTo>
                  <a:pt x="1655" y="343"/>
                </a:moveTo>
                <a:lnTo>
                  <a:pt x="1178" y="138"/>
                </a:lnTo>
                <a:lnTo>
                  <a:pt x="700" y="343"/>
                </a:lnTo>
                <a:lnTo>
                  <a:pt x="1178" y="547"/>
                </a:lnTo>
                <a:lnTo>
                  <a:pt x="1655" y="343"/>
                </a:lnTo>
                <a:close/>
                <a:moveTo>
                  <a:pt x="1663" y="779"/>
                </a:moveTo>
                <a:lnTo>
                  <a:pt x="1663" y="491"/>
                </a:lnTo>
                <a:lnTo>
                  <a:pt x="1247" y="668"/>
                </a:lnTo>
                <a:lnTo>
                  <a:pt x="1247" y="957"/>
                </a:lnTo>
                <a:lnTo>
                  <a:pt x="1663" y="779"/>
                </a:lnTo>
                <a:close/>
                <a:moveTo>
                  <a:pt x="2169" y="1087"/>
                </a:moveTo>
                <a:lnTo>
                  <a:pt x="1732" y="900"/>
                </a:lnTo>
                <a:lnTo>
                  <a:pt x="1295" y="1087"/>
                </a:lnTo>
                <a:lnTo>
                  <a:pt x="1732" y="1275"/>
                </a:lnTo>
                <a:lnTo>
                  <a:pt x="2169" y="1087"/>
                </a:lnTo>
                <a:close/>
                <a:moveTo>
                  <a:pt x="2217" y="1558"/>
                </a:moveTo>
                <a:lnTo>
                  <a:pt x="2217" y="1218"/>
                </a:lnTo>
                <a:lnTo>
                  <a:pt x="1801" y="1396"/>
                </a:lnTo>
                <a:lnTo>
                  <a:pt x="1801" y="1766"/>
                </a:lnTo>
                <a:lnTo>
                  <a:pt x="2217" y="15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B4D67B0-AD3B-8147-B43C-12F1F49BC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60" y="4510250"/>
            <a:ext cx="307181" cy="358379"/>
          </a:xfrm>
          <a:custGeom>
            <a:avLst/>
            <a:gdLst>
              <a:gd name="T0" fmla="*/ 100691662 w 1663"/>
              <a:gd name="T1" fmla="*/ 16791326 h 1940"/>
              <a:gd name="T2" fmla="*/ 100691662 w 1663"/>
              <a:gd name="T3" fmla="*/ 25156447 h 1940"/>
              <a:gd name="T4" fmla="*/ 50345954 w 1663"/>
              <a:gd name="T5" fmla="*/ 41947772 h 1940"/>
              <a:gd name="T6" fmla="*/ 0 w 1663"/>
              <a:gd name="T7" fmla="*/ 25156447 h 1940"/>
              <a:gd name="T8" fmla="*/ 0 w 1663"/>
              <a:gd name="T9" fmla="*/ 16791326 h 1940"/>
              <a:gd name="T10" fmla="*/ 50345954 w 1663"/>
              <a:gd name="T11" fmla="*/ 0 h 1940"/>
              <a:gd name="T12" fmla="*/ 100691662 w 1663"/>
              <a:gd name="T13" fmla="*/ 16791326 h 1940"/>
              <a:gd name="T14" fmla="*/ 100691662 w 1663"/>
              <a:gd name="T15" fmla="*/ 39219909 h 1940"/>
              <a:gd name="T16" fmla="*/ 100691662 w 1663"/>
              <a:gd name="T17" fmla="*/ 50373731 h 1940"/>
              <a:gd name="T18" fmla="*/ 50345954 w 1663"/>
              <a:gd name="T19" fmla="*/ 67164811 h 1940"/>
              <a:gd name="T20" fmla="*/ 0 w 1663"/>
              <a:gd name="T21" fmla="*/ 50373731 h 1940"/>
              <a:gd name="T22" fmla="*/ 0 w 1663"/>
              <a:gd name="T23" fmla="*/ 39219909 h 1940"/>
              <a:gd name="T24" fmla="*/ 50345954 w 1663"/>
              <a:gd name="T25" fmla="*/ 50373731 h 1940"/>
              <a:gd name="T26" fmla="*/ 100691662 w 1663"/>
              <a:gd name="T27" fmla="*/ 39219909 h 1940"/>
              <a:gd name="T28" fmla="*/ 100691662 w 1663"/>
              <a:gd name="T29" fmla="*/ 64376355 h 1940"/>
              <a:gd name="T30" fmla="*/ 100691662 w 1663"/>
              <a:gd name="T31" fmla="*/ 75530178 h 1940"/>
              <a:gd name="T32" fmla="*/ 50345954 w 1663"/>
              <a:gd name="T33" fmla="*/ 92321504 h 1940"/>
              <a:gd name="T34" fmla="*/ 0 w 1663"/>
              <a:gd name="T35" fmla="*/ 75530178 h 1940"/>
              <a:gd name="T36" fmla="*/ 0 w 1663"/>
              <a:gd name="T37" fmla="*/ 64376355 h 1940"/>
              <a:gd name="T38" fmla="*/ 50345954 w 1663"/>
              <a:gd name="T39" fmla="*/ 75530178 h 1940"/>
              <a:gd name="T40" fmla="*/ 100691662 w 1663"/>
              <a:gd name="T41" fmla="*/ 64376355 h 1940"/>
              <a:gd name="T42" fmla="*/ 100691662 w 1663"/>
              <a:gd name="T43" fmla="*/ 89593640 h 1940"/>
              <a:gd name="T44" fmla="*/ 100691662 w 1663"/>
              <a:gd name="T45" fmla="*/ 100747216 h 1940"/>
              <a:gd name="T46" fmla="*/ 50345954 w 1663"/>
              <a:gd name="T47" fmla="*/ 117538542 h 1940"/>
              <a:gd name="T48" fmla="*/ 0 w 1663"/>
              <a:gd name="T49" fmla="*/ 100747216 h 1940"/>
              <a:gd name="T50" fmla="*/ 0 w 1663"/>
              <a:gd name="T51" fmla="*/ 89593640 h 1940"/>
              <a:gd name="T52" fmla="*/ 50345954 w 1663"/>
              <a:gd name="T53" fmla="*/ 100747216 h 1940"/>
              <a:gd name="T54" fmla="*/ 100691662 w 1663"/>
              <a:gd name="T55" fmla="*/ 89593640 h 194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663" h="1940">
                <a:moveTo>
                  <a:pt x="1662" y="277"/>
                </a:moveTo>
                <a:lnTo>
                  <a:pt x="1662" y="415"/>
                </a:lnTo>
                <a:cubicBezTo>
                  <a:pt x="1662" y="568"/>
                  <a:pt x="1290" y="692"/>
                  <a:pt x="831" y="692"/>
                </a:cubicBezTo>
                <a:cubicBezTo>
                  <a:pt x="372" y="692"/>
                  <a:pt x="0" y="568"/>
                  <a:pt x="0" y="415"/>
                </a:cubicBezTo>
                <a:lnTo>
                  <a:pt x="0" y="277"/>
                </a:lnTo>
                <a:cubicBezTo>
                  <a:pt x="0" y="124"/>
                  <a:pt x="372" y="0"/>
                  <a:pt x="831" y="0"/>
                </a:cubicBezTo>
                <a:cubicBezTo>
                  <a:pt x="1290" y="0"/>
                  <a:pt x="1662" y="124"/>
                  <a:pt x="1662" y="277"/>
                </a:cubicBezTo>
                <a:close/>
                <a:moveTo>
                  <a:pt x="1662" y="647"/>
                </a:moveTo>
                <a:lnTo>
                  <a:pt x="1662" y="831"/>
                </a:lnTo>
                <a:cubicBezTo>
                  <a:pt x="1662" y="983"/>
                  <a:pt x="1290" y="1108"/>
                  <a:pt x="831" y="1108"/>
                </a:cubicBezTo>
                <a:cubicBezTo>
                  <a:pt x="372" y="1108"/>
                  <a:pt x="0" y="983"/>
                  <a:pt x="0" y="831"/>
                </a:cubicBezTo>
                <a:lnTo>
                  <a:pt x="0" y="647"/>
                </a:lnTo>
                <a:cubicBezTo>
                  <a:pt x="178" y="772"/>
                  <a:pt x="505" y="831"/>
                  <a:pt x="831" y="831"/>
                </a:cubicBezTo>
                <a:cubicBezTo>
                  <a:pt x="1157" y="831"/>
                  <a:pt x="1484" y="772"/>
                  <a:pt x="1662" y="647"/>
                </a:cubicBezTo>
                <a:close/>
                <a:moveTo>
                  <a:pt x="1662" y="1062"/>
                </a:moveTo>
                <a:lnTo>
                  <a:pt x="1662" y="1246"/>
                </a:lnTo>
                <a:cubicBezTo>
                  <a:pt x="1662" y="1399"/>
                  <a:pt x="1290" y="1523"/>
                  <a:pt x="831" y="1523"/>
                </a:cubicBezTo>
                <a:cubicBezTo>
                  <a:pt x="372" y="1523"/>
                  <a:pt x="0" y="1399"/>
                  <a:pt x="0" y="1246"/>
                </a:cubicBezTo>
                <a:lnTo>
                  <a:pt x="0" y="1062"/>
                </a:lnTo>
                <a:cubicBezTo>
                  <a:pt x="178" y="1188"/>
                  <a:pt x="505" y="1246"/>
                  <a:pt x="831" y="1246"/>
                </a:cubicBezTo>
                <a:cubicBezTo>
                  <a:pt x="1157" y="1246"/>
                  <a:pt x="1484" y="1188"/>
                  <a:pt x="1662" y="1062"/>
                </a:cubicBezTo>
                <a:close/>
                <a:moveTo>
                  <a:pt x="1662" y="1478"/>
                </a:moveTo>
                <a:lnTo>
                  <a:pt x="1662" y="1662"/>
                </a:lnTo>
                <a:cubicBezTo>
                  <a:pt x="1662" y="1815"/>
                  <a:pt x="1290" y="1939"/>
                  <a:pt x="831" y="1939"/>
                </a:cubicBezTo>
                <a:cubicBezTo>
                  <a:pt x="372" y="1939"/>
                  <a:pt x="0" y="1815"/>
                  <a:pt x="0" y="1662"/>
                </a:cubicBezTo>
                <a:lnTo>
                  <a:pt x="0" y="1478"/>
                </a:lnTo>
                <a:cubicBezTo>
                  <a:pt x="178" y="1604"/>
                  <a:pt x="505" y="1662"/>
                  <a:pt x="831" y="1662"/>
                </a:cubicBezTo>
                <a:cubicBezTo>
                  <a:pt x="1157" y="1662"/>
                  <a:pt x="1484" y="1604"/>
                  <a:pt x="1662" y="1478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98A1ED7-F114-FB43-B23C-AB6FBE284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3" y="2352242"/>
            <a:ext cx="383381" cy="333375"/>
          </a:xfrm>
          <a:custGeom>
            <a:avLst/>
            <a:gdLst>
              <a:gd name="T0" fmla="*/ 125602754 w 2079"/>
              <a:gd name="T1" fmla="*/ 82075618 h 1802"/>
              <a:gd name="T2" fmla="*/ 115145918 w 2079"/>
              <a:gd name="T3" fmla="*/ 92585502 h 1802"/>
              <a:gd name="T4" fmla="*/ 79544387 w 2079"/>
              <a:gd name="T5" fmla="*/ 92585502 h 1802"/>
              <a:gd name="T6" fmla="*/ 83715172 w 2079"/>
              <a:gd name="T7" fmla="*/ 105221931 h 1802"/>
              <a:gd name="T8" fmla="*/ 79544387 w 2079"/>
              <a:gd name="T9" fmla="*/ 109413848 h 1802"/>
              <a:gd name="T10" fmla="*/ 46058367 w 2079"/>
              <a:gd name="T11" fmla="*/ 109413848 h 1802"/>
              <a:gd name="T12" fmla="*/ 41827343 w 2079"/>
              <a:gd name="T13" fmla="*/ 105221931 h 1802"/>
              <a:gd name="T14" fmla="*/ 46058367 w 2079"/>
              <a:gd name="T15" fmla="*/ 92585502 h 1802"/>
              <a:gd name="T16" fmla="*/ 10456836 w 2079"/>
              <a:gd name="T17" fmla="*/ 92585502 h 1802"/>
              <a:gd name="T18" fmla="*/ 0 w 2079"/>
              <a:gd name="T19" fmla="*/ 82075618 h 1802"/>
              <a:gd name="T20" fmla="*/ 0 w 2079"/>
              <a:gd name="T21" fmla="*/ 10510131 h 1802"/>
              <a:gd name="T22" fmla="*/ 10456836 w 2079"/>
              <a:gd name="T23" fmla="*/ 0 h 1802"/>
              <a:gd name="T24" fmla="*/ 115145918 w 2079"/>
              <a:gd name="T25" fmla="*/ 0 h 1802"/>
              <a:gd name="T26" fmla="*/ 125602754 w 2079"/>
              <a:gd name="T27" fmla="*/ 10510131 h 1802"/>
              <a:gd name="T28" fmla="*/ 125602754 w 2079"/>
              <a:gd name="T29" fmla="*/ 82075618 h 1802"/>
              <a:gd name="T30" fmla="*/ 117201191 w 2079"/>
              <a:gd name="T31" fmla="*/ 10510131 h 1802"/>
              <a:gd name="T32" fmla="*/ 115145918 w 2079"/>
              <a:gd name="T33" fmla="*/ 8383832 h 1802"/>
              <a:gd name="T34" fmla="*/ 10456836 w 2079"/>
              <a:gd name="T35" fmla="*/ 8383832 h 1802"/>
              <a:gd name="T36" fmla="*/ 8341324 w 2079"/>
              <a:gd name="T37" fmla="*/ 10510131 h 1802"/>
              <a:gd name="T38" fmla="*/ 8341324 w 2079"/>
              <a:gd name="T39" fmla="*/ 65247272 h 1802"/>
              <a:gd name="T40" fmla="*/ 10456836 w 2079"/>
              <a:gd name="T41" fmla="*/ 67312890 h 1802"/>
              <a:gd name="T42" fmla="*/ 115145918 w 2079"/>
              <a:gd name="T43" fmla="*/ 67312890 h 1802"/>
              <a:gd name="T44" fmla="*/ 117201191 w 2079"/>
              <a:gd name="T45" fmla="*/ 65247272 h 1802"/>
              <a:gd name="T46" fmla="*/ 117201191 w 2079"/>
              <a:gd name="T47" fmla="*/ 10510131 h 180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079" h="1802">
                <a:moveTo>
                  <a:pt x="2078" y="1351"/>
                </a:moveTo>
                <a:cubicBezTo>
                  <a:pt x="2078" y="1446"/>
                  <a:pt x="2000" y="1524"/>
                  <a:pt x="1905" y="1524"/>
                </a:cubicBezTo>
                <a:lnTo>
                  <a:pt x="1316" y="1524"/>
                </a:lnTo>
                <a:cubicBezTo>
                  <a:pt x="1316" y="1616"/>
                  <a:pt x="1385" y="1694"/>
                  <a:pt x="1385" y="1732"/>
                </a:cubicBezTo>
                <a:cubicBezTo>
                  <a:pt x="1385" y="1769"/>
                  <a:pt x="1354" y="1801"/>
                  <a:pt x="1316" y="1801"/>
                </a:cubicBezTo>
                <a:lnTo>
                  <a:pt x="762" y="1801"/>
                </a:lnTo>
                <a:cubicBezTo>
                  <a:pt x="724" y="1801"/>
                  <a:pt x="692" y="1769"/>
                  <a:pt x="692" y="1732"/>
                </a:cubicBezTo>
                <a:cubicBezTo>
                  <a:pt x="692" y="1692"/>
                  <a:pt x="762" y="1618"/>
                  <a:pt x="762" y="1524"/>
                </a:cubicBezTo>
                <a:lnTo>
                  <a:pt x="173" y="1524"/>
                </a:lnTo>
                <a:cubicBezTo>
                  <a:pt x="78" y="1524"/>
                  <a:pt x="0" y="1446"/>
                  <a:pt x="0" y="1351"/>
                </a:cubicBezTo>
                <a:lnTo>
                  <a:pt x="0" y="173"/>
                </a:lnTo>
                <a:cubicBezTo>
                  <a:pt x="0" y="78"/>
                  <a:pt x="78" y="0"/>
                  <a:pt x="173" y="0"/>
                </a:cubicBezTo>
                <a:lnTo>
                  <a:pt x="1905" y="0"/>
                </a:lnTo>
                <a:cubicBezTo>
                  <a:pt x="2000" y="0"/>
                  <a:pt x="2078" y="78"/>
                  <a:pt x="2078" y="173"/>
                </a:cubicBezTo>
                <a:lnTo>
                  <a:pt x="2078" y="1351"/>
                </a:lnTo>
                <a:close/>
                <a:moveTo>
                  <a:pt x="1939" y="173"/>
                </a:moveTo>
                <a:cubicBezTo>
                  <a:pt x="1939" y="155"/>
                  <a:pt x="1923" y="138"/>
                  <a:pt x="1905" y="138"/>
                </a:cubicBezTo>
                <a:lnTo>
                  <a:pt x="173" y="138"/>
                </a:lnTo>
                <a:cubicBezTo>
                  <a:pt x="155" y="138"/>
                  <a:pt x="138" y="155"/>
                  <a:pt x="138" y="173"/>
                </a:cubicBezTo>
                <a:lnTo>
                  <a:pt x="138" y="1074"/>
                </a:lnTo>
                <a:cubicBezTo>
                  <a:pt x="138" y="1092"/>
                  <a:pt x="155" y="1108"/>
                  <a:pt x="173" y="1108"/>
                </a:cubicBezTo>
                <a:lnTo>
                  <a:pt x="1905" y="1108"/>
                </a:lnTo>
                <a:cubicBezTo>
                  <a:pt x="1923" y="1108"/>
                  <a:pt x="1939" y="1092"/>
                  <a:pt x="1939" y="1074"/>
                </a:cubicBezTo>
                <a:lnTo>
                  <a:pt x="1939" y="1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C4E5D5B-7877-4E42-B27C-B0515E1E2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41" y="2403440"/>
            <a:ext cx="383381" cy="255984"/>
          </a:xfrm>
          <a:custGeom>
            <a:avLst/>
            <a:gdLst>
              <a:gd name="T0" fmla="*/ 125602754 w 2079"/>
              <a:gd name="T1" fmla="*/ 71313769 h 1386"/>
              <a:gd name="T2" fmla="*/ 125602754 w 2079"/>
              <a:gd name="T3" fmla="*/ 77549238 h 1386"/>
              <a:gd name="T4" fmla="*/ 115145918 w 2079"/>
              <a:gd name="T5" fmla="*/ 83845041 h 1386"/>
              <a:gd name="T6" fmla="*/ 10456836 w 2079"/>
              <a:gd name="T7" fmla="*/ 83845041 h 1386"/>
              <a:gd name="T8" fmla="*/ 0 w 2079"/>
              <a:gd name="T9" fmla="*/ 77549238 h 1386"/>
              <a:gd name="T10" fmla="*/ 0 w 2079"/>
              <a:gd name="T11" fmla="*/ 71313769 h 1386"/>
              <a:gd name="T12" fmla="*/ 10456836 w 2079"/>
              <a:gd name="T13" fmla="*/ 71313769 h 1386"/>
              <a:gd name="T14" fmla="*/ 115145918 w 2079"/>
              <a:gd name="T15" fmla="*/ 71313769 h 1386"/>
              <a:gd name="T16" fmla="*/ 125602754 w 2079"/>
              <a:gd name="T17" fmla="*/ 71313769 h 1386"/>
              <a:gd name="T18" fmla="*/ 16743133 w 2079"/>
              <a:gd name="T19" fmla="*/ 56602877 h 1386"/>
              <a:gd name="T20" fmla="*/ 16743133 w 2079"/>
              <a:gd name="T21" fmla="*/ 10473058 h 1386"/>
              <a:gd name="T22" fmla="*/ 27199723 w 2079"/>
              <a:gd name="T23" fmla="*/ 0 h 1386"/>
              <a:gd name="T24" fmla="*/ 98403032 w 2079"/>
              <a:gd name="T25" fmla="*/ 0 h 1386"/>
              <a:gd name="T26" fmla="*/ 108859867 w 2079"/>
              <a:gd name="T27" fmla="*/ 10473058 h 1386"/>
              <a:gd name="T28" fmla="*/ 108859867 w 2079"/>
              <a:gd name="T29" fmla="*/ 56602877 h 1386"/>
              <a:gd name="T30" fmla="*/ 98403032 w 2079"/>
              <a:gd name="T31" fmla="*/ 67076181 h 1386"/>
              <a:gd name="T32" fmla="*/ 27199723 w 2079"/>
              <a:gd name="T33" fmla="*/ 67076181 h 1386"/>
              <a:gd name="T34" fmla="*/ 16743133 w 2079"/>
              <a:gd name="T35" fmla="*/ 56602877 h 1386"/>
              <a:gd name="T36" fmla="*/ 25084210 w 2079"/>
              <a:gd name="T37" fmla="*/ 56602877 h 1386"/>
              <a:gd name="T38" fmla="*/ 27199723 w 2079"/>
              <a:gd name="T39" fmla="*/ 58721917 h 1386"/>
              <a:gd name="T40" fmla="*/ 98403032 w 2079"/>
              <a:gd name="T41" fmla="*/ 58721917 h 1386"/>
              <a:gd name="T42" fmla="*/ 100458058 w 2079"/>
              <a:gd name="T43" fmla="*/ 56602877 h 1386"/>
              <a:gd name="T44" fmla="*/ 100458058 w 2079"/>
              <a:gd name="T45" fmla="*/ 10473058 h 1386"/>
              <a:gd name="T46" fmla="*/ 98403032 w 2079"/>
              <a:gd name="T47" fmla="*/ 8414843 h 1386"/>
              <a:gd name="T48" fmla="*/ 27199723 w 2079"/>
              <a:gd name="T49" fmla="*/ 8414843 h 1386"/>
              <a:gd name="T50" fmla="*/ 25084210 w 2079"/>
              <a:gd name="T51" fmla="*/ 10473058 h 1386"/>
              <a:gd name="T52" fmla="*/ 25084210 w 2079"/>
              <a:gd name="T53" fmla="*/ 56602877 h 1386"/>
              <a:gd name="T54" fmla="*/ 69087551 w 2079"/>
              <a:gd name="T55" fmla="*/ 76519885 h 1386"/>
              <a:gd name="T56" fmla="*/ 67999552 w 2079"/>
              <a:gd name="T57" fmla="*/ 75490777 h 1386"/>
              <a:gd name="T58" fmla="*/ 57542716 w 2079"/>
              <a:gd name="T59" fmla="*/ 75490777 h 1386"/>
              <a:gd name="T60" fmla="*/ 56515203 w 2079"/>
              <a:gd name="T61" fmla="*/ 76519885 h 1386"/>
              <a:gd name="T62" fmla="*/ 57542716 w 2079"/>
              <a:gd name="T63" fmla="*/ 77549238 h 1386"/>
              <a:gd name="T64" fmla="*/ 67999552 w 2079"/>
              <a:gd name="T65" fmla="*/ 77549238 h 1386"/>
              <a:gd name="T66" fmla="*/ 69087551 w 2079"/>
              <a:gd name="T67" fmla="*/ 76519885 h 13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079" h="1386">
                <a:moveTo>
                  <a:pt x="2078" y="1178"/>
                </a:moveTo>
                <a:lnTo>
                  <a:pt x="2078" y="1281"/>
                </a:lnTo>
                <a:cubicBezTo>
                  <a:pt x="2078" y="1339"/>
                  <a:pt x="2000" y="1385"/>
                  <a:pt x="1905" y="1385"/>
                </a:cubicBezTo>
                <a:lnTo>
                  <a:pt x="173" y="1385"/>
                </a:lnTo>
                <a:cubicBezTo>
                  <a:pt x="78" y="1385"/>
                  <a:pt x="0" y="1339"/>
                  <a:pt x="0" y="1281"/>
                </a:cubicBezTo>
                <a:lnTo>
                  <a:pt x="0" y="1178"/>
                </a:lnTo>
                <a:lnTo>
                  <a:pt x="173" y="1178"/>
                </a:lnTo>
                <a:lnTo>
                  <a:pt x="1905" y="1178"/>
                </a:lnTo>
                <a:lnTo>
                  <a:pt x="2078" y="1178"/>
                </a:lnTo>
                <a:close/>
                <a:moveTo>
                  <a:pt x="277" y="935"/>
                </a:moveTo>
                <a:lnTo>
                  <a:pt x="277" y="173"/>
                </a:lnTo>
                <a:cubicBezTo>
                  <a:pt x="277" y="78"/>
                  <a:pt x="355" y="0"/>
                  <a:pt x="450" y="0"/>
                </a:cubicBezTo>
                <a:lnTo>
                  <a:pt x="1628" y="0"/>
                </a:lnTo>
                <a:cubicBezTo>
                  <a:pt x="1723" y="0"/>
                  <a:pt x="1801" y="78"/>
                  <a:pt x="1801" y="173"/>
                </a:cubicBezTo>
                <a:lnTo>
                  <a:pt x="1801" y="935"/>
                </a:lnTo>
                <a:cubicBezTo>
                  <a:pt x="1801" y="1030"/>
                  <a:pt x="1723" y="1108"/>
                  <a:pt x="1628" y="1108"/>
                </a:cubicBezTo>
                <a:lnTo>
                  <a:pt x="450" y="1108"/>
                </a:lnTo>
                <a:cubicBezTo>
                  <a:pt x="355" y="1108"/>
                  <a:pt x="277" y="1030"/>
                  <a:pt x="277" y="935"/>
                </a:cubicBezTo>
                <a:close/>
                <a:moveTo>
                  <a:pt x="415" y="935"/>
                </a:moveTo>
                <a:cubicBezTo>
                  <a:pt x="415" y="953"/>
                  <a:pt x="432" y="970"/>
                  <a:pt x="450" y="970"/>
                </a:cubicBezTo>
                <a:lnTo>
                  <a:pt x="1628" y="970"/>
                </a:lnTo>
                <a:cubicBezTo>
                  <a:pt x="1646" y="970"/>
                  <a:pt x="1662" y="953"/>
                  <a:pt x="1662" y="935"/>
                </a:cubicBezTo>
                <a:lnTo>
                  <a:pt x="1662" y="173"/>
                </a:lnTo>
                <a:cubicBezTo>
                  <a:pt x="1662" y="155"/>
                  <a:pt x="1646" y="139"/>
                  <a:pt x="1628" y="139"/>
                </a:cubicBezTo>
                <a:lnTo>
                  <a:pt x="450" y="139"/>
                </a:lnTo>
                <a:cubicBezTo>
                  <a:pt x="432" y="139"/>
                  <a:pt x="415" y="155"/>
                  <a:pt x="415" y="173"/>
                </a:cubicBezTo>
                <a:lnTo>
                  <a:pt x="415" y="935"/>
                </a:lnTo>
                <a:close/>
                <a:moveTo>
                  <a:pt x="1143" y="1264"/>
                </a:moveTo>
                <a:cubicBezTo>
                  <a:pt x="1143" y="1254"/>
                  <a:pt x="1135" y="1247"/>
                  <a:pt x="1125" y="1247"/>
                </a:cubicBezTo>
                <a:lnTo>
                  <a:pt x="952" y="1247"/>
                </a:lnTo>
                <a:cubicBezTo>
                  <a:pt x="942" y="1247"/>
                  <a:pt x="935" y="1254"/>
                  <a:pt x="935" y="1264"/>
                </a:cubicBezTo>
                <a:cubicBezTo>
                  <a:pt x="935" y="1274"/>
                  <a:pt x="942" y="1281"/>
                  <a:pt x="952" y="1281"/>
                </a:cubicBezTo>
                <a:lnTo>
                  <a:pt x="1125" y="1281"/>
                </a:lnTo>
                <a:cubicBezTo>
                  <a:pt x="1135" y="1281"/>
                  <a:pt x="1143" y="1274"/>
                  <a:pt x="1143" y="12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B29F904-6A7E-9748-9652-C241DDAB6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19" y="2378436"/>
            <a:ext cx="230981" cy="282179"/>
          </a:xfrm>
          <a:custGeom>
            <a:avLst/>
            <a:gdLst>
              <a:gd name="T0" fmla="*/ 75780867 w 1247"/>
              <a:gd name="T1" fmla="*/ 82059111 h 1525"/>
              <a:gd name="T2" fmla="*/ 65259087 w 1247"/>
              <a:gd name="T3" fmla="*/ 92567130 h 1525"/>
              <a:gd name="T4" fmla="*/ 10521779 w 1247"/>
              <a:gd name="T5" fmla="*/ 92567130 h 1525"/>
              <a:gd name="T6" fmla="*/ 0 w 1247"/>
              <a:gd name="T7" fmla="*/ 82059111 h 1525"/>
              <a:gd name="T8" fmla="*/ 0 w 1247"/>
              <a:gd name="T9" fmla="*/ 10568710 h 1525"/>
              <a:gd name="T10" fmla="*/ 10521779 w 1247"/>
              <a:gd name="T11" fmla="*/ 0 h 1525"/>
              <a:gd name="T12" fmla="*/ 65259087 w 1247"/>
              <a:gd name="T13" fmla="*/ 0 h 1525"/>
              <a:gd name="T14" fmla="*/ 75780867 w 1247"/>
              <a:gd name="T15" fmla="*/ 10568710 h 1525"/>
              <a:gd name="T16" fmla="*/ 75780867 w 1247"/>
              <a:gd name="T17" fmla="*/ 82059111 h 1525"/>
              <a:gd name="T18" fmla="*/ 67387745 w 1247"/>
              <a:gd name="T19" fmla="*/ 10568710 h 1525"/>
              <a:gd name="T20" fmla="*/ 65259087 w 1247"/>
              <a:gd name="T21" fmla="*/ 8442781 h 1525"/>
              <a:gd name="T22" fmla="*/ 10521779 w 1247"/>
              <a:gd name="T23" fmla="*/ 8442781 h 1525"/>
              <a:gd name="T24" fmla="*/ 8393121 w 1247"/>
              <a:gd name="T25" fmla="*/ 10568710 h 1525"/>
              <a:gd name="T26" fmla="*/ 8393121 w 1247"/>
              <a:gd name="T27" fmla="*/ 73677022 h 1525"/>
              <a:gd name="T28" fmla="*/ 10521779 w 1247"/>
              <a:gd name="T29" fmla="*/ 75742260 h 1525"/>
              <a:gd name="T30" fmla="*/ 65259087 w 1247"/>
              <a:gd name="T31" fmla="*/ 75742260 h 1525"/>
              <a:gd name="T32" fmla="*/ 67387745 w 1247"/>
              <a:gd name="T33" fmla="*/ 73677022 h 1525"/>
              <a:gd name="T34" fmla="*/ 67387745 w 1247"/>
              <a:gd name="T35" fmla="*/ 10568710 h 1525"/>
              <a:gd name="T36" fmla="*/ 37890310 w 1247"/>
              <a:gd name="T37" fmla="*/ 79993873 h 1525"/>
              <a:gd name="T38" fmla="*/ 33693749 w 1247"/>
              <a:gd name="T39" fmla="*/ 84185041 h 1525"/>
              <a:gd name="T40" fmla="*/ 37890310 w 1247"/>
              <a:gd name="T41" fmla="*/ 88375962 h 1525"/>
              <a:gd name="T42" fmla="*/ 42086871 w 1247"/>
              <a:gd name="T43" fmla="*/ 84185041 h 1525"/>
              <a:gd name="T44" fmla="*/ 37890310 w 1247"/>
              <a:gd name="T45" fmla="*/ 79993873 h 152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247" h="1525">
                <a:moveTo>
                  <a:pt x="1246" y="1351"/>
                </a:moveTo>
                <a:cubicBezTo>
                  <a:pt x="1246" y="1446"/>
                  <a:pt x="1169" y="1524"/>
                  <a:pt x="1073" y="1524"/>
                </a:cubicBezTo>
                <a:lnTo>
                  <a:pt x="173" y="1524"/>
                </a:lnTo>
                <a:cubicBezTo>
                  <a:pt x="78" y="1524"/>
                  <a:pt x="0" y="1446"/>
                  <a:pt x="0" y="1351"/>
                </a:cubicBezTo>
                <a:lnTo>
                  <a:pt x="0" y="174"/>
                </a:lnTo>
                <a:cubicBezTo>
                  <a:pt x="0" y="78"/>
                  <a:pt x="78" y="0"/>
                  <a:pt x="173" y="0"/>
                </a:cubicBezTo>
                <a:lnTo>
                  <a:pt x="1073" y="0"/>
                </a:lnTo>
                <a:cubicBezTo>
                  <a:pt x="1169" y="0"/>
                  <a:pt x="1246" y="78"/>
                  <a:pt x="1246" y="174"/>
                </a:cubicBezTo>
                <a:lnTo>
                  <a:pt x="1246" y="1351"/>
                </a:lnTo>
                <a:close/>
                <a:moveTo>
                  <a:pt x="1108" y="174"/>
                </a:moveTo>
                <a:cubicBezTo>
                  <a:pt x="1108" y="155"/>
                  <a:pt x="1092" y="139"/>
                  <a:pt x="1073" y="139"/>
                </a:cubicBezTo>
                <a:lnTo>
                  <a:pt x="173" y="139"/>
                </a:lnTo>
                <a:cubicBezTo>
                  <a:pt x="154" y="139"/>
                  <a:pt x="138" y="155"/>
                  <a:pt x="138" y="174"/>
                </a:cubicBezTo>
                <a:lnTo>
                  <a:pt x="138" y="1213"/>
                </a:lnTo>
                <a:cubicBezTo>
                  <a:pt x="138" y="1231"/>
                  <a:pt x="154" y="1247"/>
                  <a:pt x="173" y="1247"/>
                </a:cubicBezTo>
                <a:lnTo>
                  <a:pt x="1073" y="1247"/>
                </a:lnTo>
                <a:cubicBezTo>
                  <a:pt x="1092" y="1247"/>
                  <a:pt x="1108" y="1231"/>
                  <a:pt x="1108" y="1213"/>
                </a:cubicBezTo>
                <a:lnTo>
                  <a:pt x="1108" y="174"/>
                </a:lnTo>
                <a:close/>
                <a:moveTo>
                  <a:pt x="623" y="1317"/>
                </a:moveTo>
                <a:cubicBezTo>
                  <a:pt x="585" y="1317"/>
                  <a:pt x="554" y="1348"/>
                  <a:pt x="554" y="1386"/>
                </a:cubicBezTo>
                <a:cubicBezTo>
                  <a:pt x="554" y="1424"/>
                  <a:pt x="585" y="1455"/>
                  <a:pt x="623" y="1455"/>
                </a:cubicBezTo>
                <a:cubicBezTo>
                  <a:pt x="661" y="1455"/>
                  <a:pt x="692" y="1424"/>
                  <a:pt x="692" y="1386"/>
                </a:cubicBezTo>
                <a:cubicBezTo>
                  <a:pt x="692" y="1348"/>
                  <a:pt x="661" y="1317"/>
                  <a:pt x="623" y="13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4797C2C-5234-EE4C-9BBD-70D1FBDE5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98" y="2403440"/>
            <a:ext cx="153590" cy="255984"/>
          </a:xfrm>
          <a:custGeom>
            <a:avLst/>
            <a:gdLst>
              <a:gd name="T0" fmla="*/ 50358180 w 833"/>
              <a:gd name="T1" fmla="*/ 75490777 h 1386"/>
              <a:gd name="T2" fmla="*/ 41944950 w 833"/>
              <a:gd name="T3" fmla="*/ 83845041 h 1386"/>
              <a:gd name="T4" fmla="*/ 8413230 w 833"/>
              <a:gd name="T5" fmla="*/ 83845041 h 1386"/>
              <a:gd name="T6" fmla="*/ 0 w 833"/>
              <a:gd name="T7" fmla="*/ 75490777 h 1386"/>
              <a:gd name="T8" fmla="*/ 0 w 833"/>
              <a:gd name="T9" fmla="*/ 8414843 h 1386"/>
              <a:gd name="T10" fmla="*/ 8413230 w 833"/>
              <a:gd name="T11" fmla="*/ 0 h 1386"/>
              <a:gd name="T12" fmla="*/ 41944950 w 833"/>
              <a:gd name="T13" fmla="*/ 0 h 1386"/>
              <a:gd name="T14" fmla="*/ 50358180 w 833"/>
              <a:gd name="T15" fmla="*/ 8414843 h 1386"/>
              <a:gd name="T16" fmla="*/ 50358180 w 833"/>
              <a:gd name="T17" fmla="*/ 75490777 h 1386"/>
              <a:gd name="T18" fmla="*/ 44063377 w 833"/>
              <a:gd name="T19" fmla="*/ 18887901 h 1386"/>
              <a:gd name="T20" fmla="*/ 41944950 w 833"/>
              <a:gd name="T21" fmla="*/ 16769107 h 1386"/>
              <a:gd name="T22" fmla="*/ 8413230 w 833"/>
              <a:gd name="T23" fmla="*/ 16769107 h 1386"/>
              <a:gd name="T24" fmla="*/ 6294803 w 833"/>
              <a:gd name="T25" fmla="*/ 18887901 h 1386"/>
              <a:gd name="T26" fmla="*/ 6294803 w 833"/>
              <a:gd name="T27" fmla="*/ 65017720 h 1386"/>
              <a:gd name="T28" fmla="*/ 8413230 w 833"/>
              <a:gd name="T29" fmla="*/ 67076181 h 1386"/>
              <a:gd name="T30" fmla="*/ 41944950 w 833"/>
              <a:gd name="T31" fmla="*/ 67076181 h 1386"/>
              <a:gd name="T32" fmla="*/ 44063377 w 833"/>
              <a:gd name="T33" fmla="*/ 65017720 h 1386"/>
              <a:gd name="T34" fmla="*/ 44063377 w 833"/>
              <a:gd name="T35" fmla="*/ 18887901 h 1386"/>
              <a:gd name="T36" fmla="*/ 30384441 w 833"/>
              <a:gd name="T37" fmla="*/ 8414843 h 1386"/>
              <a:gd name="T38" fmla="*/ 19913262 w 833"/>
              <a:gd name="T39" fmla="*/ 8414843 h 1386"/>
              <a:gd name="T40" fmla="*/ 18884410 w 833"/>
              <a:gd name="T41" fmla="*/ 9443950 h 1386"/>
              <a:gd name="T42" fmla="*/ 19913262 w 833"/>
              <a:gd name="T43" fmla="*/ 10473058 h 1386"/>
              <a:gd name="T44" fmla="*/ 30384441 w 833"/>
              <a:gd name="T45" fmla="*/ 10473058 h 1386"/>
              <a:gd name="T46" fmla="*/ 31473771 w 833"/>
              <a:gd name="T47" fmla="*/ 9443950 h 1386"/>
              <a:gd name="T48" fmla="*/ 30384441 w 833"/>
              <a:gd name="T49" fmla="*/ 8414843 h 1386"/>
              <a:gd name="T50" fmla="*/ 25178967 w 833"/>
              <a:gd name="T51" fmla="*/ 70224082 h 1386"/>
              <a:gd name="T52" fmla="*/ 19913262 w 833"/>
              <a:gd name="T53" fmla="*/ 75490777 h 1386"/>
              <a:gd name="T54" fmla="*/ 25178967 w 833"/>
              <a:gd name="T55" fmla="*/ 80697140 h 1386"/>
              <a:gd name="T56" fmla="*/ 30384441 w 833"/>
              <a:gd name="T57" fmla="*/ 75490777 h 1386"/>
              <a:gd name="T58" fmla="*/ 25178967 w 833"/>
              <a:gd name="T59" fmla="*/ 70224082 h 138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833" h="1386">
                <a:moveTo>
                  <a:pt x="832" y="1247"/>
                </a:moveTo>
                <a:cubicBezTo>
                  <a:pt x="832" y="1323"/>
                  <a:pt x="769" y="1385"/>
                  <a:pt x="693" y="1385"/>
                </a:cubicBezTo>
                <a:lnTo>
                  <a:pt x="139" y="1385"/>
                </a:lnTo>
                <a:cubicBezTo>
                  <a:pt x="63" y="1385"/>
                  <a:pt x="0" y="1323"/>
                  <a:pt x="0" y="1247"/>
                </a:cubicBezTo>
                <a:lnTo>
                  <a:pt x="0" y="139"/>
                </a:lnTo>
                <a:cubicBezTo>
                  <a:pt x="0" y="63"/>
                  <a:pt x="63" y="0"/>
                  <a:pt x="139" y="0"/>
                </a:cubicBezTo>
                <a:lnTo>
                  <a:pt x="693" y="0"/>
                </a:lnTo>
                <a:cubicBezTo>
                  <a:pt x="769" y="0"/>
                  <a:pt x="832" y="63"/>
                  <a:pt x="832" y="139"/>
                </a:cubicBezTo>
                <a:lnTo>
                  <a:pt x="832" y="1247"/>
                </a:lnTo>
                <a:close/>
                <a:moveTo>
                  <a:pt x="728" y="312"/>
                </a:moveTo>
                <a:cubicBezTo>
                  <a:pt x="728" y="293"/>
                  <a:pt x="711" y="277"/>
                  <a:pt x="693" y="277"/>
                </a:cubicBezTo>
                <a:lnTo>
                  <a:pt x="139" y="277"/>
                </a:lnTo>
                <a:cubicBezTo>
                  <a:pt x="120" y="277"/>
                  <a:pt x="104" y="293"/>
                  <a:pt x="104" y="312"/>
                </a:cubicBezTo>
                <a:lnTo>
                  <a:pt x="104" y="1074"/>
                </a:lnTo>
                <a:cubicBezTo>
                  <a:pt x="104" y="1092"/>
                  <a:pt x="120" y="1108"/>
                  <a:pt x="139" y="1108"/>
                </a:cubicBezTo>
                <a:lnTo>
                  <a:pt x="693" y="1108"/>
                </a:lnTo>
                <a:cubicBezTo>
                  <a:pt x="711" y="1108"/>
                  <a:pt x="728" y="1092"/>
                  <a:pt x="728" y="1074"/>
                </a:cubicBezTo>
                <a:lnTo>
                  <a:pt x="728" y="312"/>
                </a:lnTo>
                <a:close/>
                <a:moveTo>
                  <a:pt x="502" y="139"/>
                </a:moveTo>
                <a:lnTo>
                  <a:pt x="329" y="139"/>
                </a:lnTo>
                <a:cubicBezTo>
                  <a:pt x="320" y="139"/>
                  <a:pt x="312" y="146"/>
                  <a:pt x="312" y="156"/>
                </a:cubicBezTo>
                <a:cubicBezTo>
                  <a:pt x="312" y="166"/>
                  <a:pt x="320" y="173"/>
                  <a:pt x="329" y="173"/>
                </a:cubicBezTo>
                <a:lnTo>
                  <a:pt x="502" y="173"/>
                </a:lnTo>
                <a:cubicBezTo>
                  <a:pt x="512" y="173"/>
                  <a:pt x="520" y="166"/>
                  <a:pt x="520" y="156"/>
                </a:cubicBezTo>
                <a:cubicBezTo>
                  <a:pt x="520" y="146"/>
                  <a:pt x="512" y="139"/>
                  <a:pt x="502" y="139"/>
                </a:cubicBezTo>
                <a:close/>
                <a:moveTo>
                  <a:pt x="416" y="1160"/>
                </a:moveTo>
                <a:cubicBezTo>
                  <a:pt x="368" y="1160"/>
                  <a:pt x="329" y="1199"/>
                  <a:pt x="329" y="1247"/>
                </a:cubicBezTo>
                <a:cubicBezTo>
                  <a:pt x="329" y="1294"/>
                  <a:pt x="368" y="1333"/>
                  <a:pt x="416" y="1333"/>
                </a:cubicBezTo>
                <a:cubicBezTo>
                  <a:pt x="464" y="1333"/>
                  <a:pt x="502" y="1294"/>
                  <a:pt x="502" y="1247"/>
                </a:cubicBezTo>
                <a:cubicBezTo>
                  <a:pt x="502" y="1199"/>
                  <a:pt x="464" y="1160"/>
                  <a:pt x="416" y="11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EF2020C-F5F2-7B4E-AA5F-77F5614CC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481" y="2352242"/>
            <a:ext cx="357188" cy="358379"/>
          </a:xfrm>
          <a:custGeom>
            <a:avLst/>
            <a:gdLst>
              <a:gd name="T0" fmla="*/ 29302140 w 1940"/>
              <a:gd name="T1" fmla="*/ 107051476 h 1940"/>
              <a:gd name="T2" fmla="*/ 10451969 w 1940"/>
              <a:gd name="T3" fmla="*/ 117538542 h 1940"/>
              <a:gd name="T4" fmla="*/ 0 w 1940"/>
              <a:gd name="T5" fmla="*/ 35704105 h 1940"/>
              <a:gd name="T6" fmla="*/ 18849926 w 1940"/>
              <a:gd name="T7" fmla="*/ 25217038 h 1940"/>
              <a:gd name="T8" fmla="*/ 117147926 w 1940"/>
              <a:gd name="T9" fmla="*/ 50373731 h 1940"/>
              <a:gd name="T10" fmla="*/ 100472793 w 1940"/>
              <a:gd name="T11" fmla="*/ 117538542 h 1940"/>
              <a:gd name="T12" fmla="*/ 33470801 w 1940"/>
              <a:gd name="T13" fmla="*/ 107051476 h 1940"/>
              <a:gd name="T14" fmla="*/ 39754110 w 1940"/>
              <a:gd name="T15" fmla="*/ 0 h 1940"/>
              <a:gd name="T16" fmla="*/ 94431292 w 1940"/>
              <a:gd name="T17" fmla="*/ 4485766 h 1940"/>
              <a:gd name="T18" fmla="*/ 108810360 w 1940"/>
              <a:gd name="T19" fmla="*/ 25156447 h 1940"/>
              <a:gd name="T20" fmla="*/ 117147926 w 1940"/>
              <a:gd name="T21" fmla="*/ 50373731 h 1940"/>
              <a:gd name="T22" fmla="*/ 89960434 w 1940"/>
              <a:gd name="T23" fmla="*/ 25217038 h 1940"/>
              <a:gd name="T24" fmla="*/ 83737515 w 1940"/>
              <a:gd name="T25" fmla="*/ 8365367 h 1940"/>
              <a:gd name="T26" fmla="*/ 41868758 w 1940"/>
              <a:gd name="T27" fmla="*/ 42008364 h 1940"/>
              <a:gd name="T28" fmla="*/ 100472793 w 1940"/>
              <a:gd name="T29" fmla="*/ 25217038 h 1940"/>
              <a:gd name="T30" fmla="*/ 58604281 w 1940"/>
              <a:gd name="T31" fmla="*/ 56677991 h 1940"/>
              <a:gd name="T32" fmla="*/ 48152066 w 1940"/>
              <a:gd name="T33" fmla="*/ 58799690 h 1940"/>
              <a:gd name="T34" fmla="*/ 50206324 w 1940"/>
              <a:gd name="T35" fmla="*/ 69286510 h 1940"/>
              <a:gd name="T36" fmla="*/ 60718684 w 1940"/>
              <a:gd name="T37" fmla="*/ 67164811 h 1940"/>
              <a:gd name="T38" fmla="*/ 60718684 w 1940"/>
              <a:gd name="T39" fmla="*/ 75590770 h 1940"/>
              <a:gd name="T40" fmla="*/ 50206324 w 1940"/>
              <a:gd name="T41" fmla="*/ 73469070 h 1940"/>
              <a:gd name="T42" fmla="*/ 48152066 w 1940"/>
              <a:gd name="T43" fmla="*/ 83956137 h 1940"/>
              <a:gd name="T44" fmla="*/ 58604281 w 1940"/>
              <a:gd name="T45" fmla="*/ 86077836 h 1940"/>
              <a:gd name="T46" fmla="*/ 60718684 w 1940"/>
              <a:gd name="T47" fmla="*/ 75590770 h 1940"/>
              <a:gd name="T48" fmla="*/ 58604281 w 1940"/>
              <a:gd name="T49" fmla="*/ 90260396 h 1940"/>
              <a:gd name="T50" fmla="*/ 48152066 w 1940"/>
              <a:gd name="T51" fmla="*/ 92382095 h 1940"/>
              <a:gd name="T52" fmla="*/ 50206324 w 1940"/>
              <a:gd name="T53" fmla="*/ 102868915 h 1940"/>
              <a:gd name="T54" fmla="*/ 60718684 w 1940"/>
              <a:gd name="T55" fmla="*/ 100747216 h 1940"/>
              <a:gd name="T56" fmla="*/ 77454207 w 1940"/>
              <a:gd name="T57" fmla="*/ 58799690 h 1940"/>
              <a:gd name="T58" fmla="*/ 66941602 w 1940"/>
              <a:gd name="T59" fmla="*/ 56677991 h 1940"/>
              <a:gd name="T60" fmla="*/ 64887590 w 1940"/>
              <a:gd name="T61" fmla="*/ 67164811 h 1940"/>
              <a:gd name="T62" fmla="*/ 75339559 w 1940"/>
              <a:gd name="T63" fmla="*/ 69286510 h 1940"/>
              <a:gd name="T64" fmla="*/ 77454207 w 1940"/>
              <a:gd name="T65" fmla="*/ 58799690 h 1940"/>
              <a:gd name="T66" fmla="*/ 75339559 w 1940"/>
              <a:gd name="T67" fmla="*/ 73469070 h 1940"/>
              <a:gd name="T68" fmla="*/ 64887590 w 1940"/>
              <a:gd name="T69" fmla="*/ 75590770 h 1940"/>
              <a:gd name="T70" fmla="*/ 66941602 w 1940"/>
              <a:gd name="T71" fmla="*/ 86077836 h 1940"/>
              <a:gd name="T72" fmla="*/ 77454207 w 1940"/>
              <a:gd name="T73" fmla="*/ 83956137 h 1940"/>
              <a:gd name="T74" fmla="*/ 77454207 w 1940"/>
              <a:gd name="T75" fmla="*/ 92382095 h 1940"/>
              <a:gd name="T76" fmla="*/ 66941602 w 1940"/>
              <a:gd name="T77" fmla="*/ 90260396 h 1940"/>
              <a:gd name="T78" fmla="*/ 64887590 w 1940"/>
              <a:gd name="T79" fmla="*/ 100747216 h 1940"/>
              <a:gd name="T80" fmla="*/ 75339559 w 1940"/>
              <a:gd name="T81" fmla="*/ 102868915 h 1940"/>
              <a:gd name="T82" fmla="*/ 77454207 w 1940"/>
              <a:gd name="T83" fmla="*/ 92382095 h 1940"/>
              <a:gd name="T84" fmla="*/ 92075082 w 1940"/>
              <a:gd name="T85" fmla="*/ 56677991 h 1940"/>
              <a:gd name="T86" fmla="*/ 81622867 w 1940"/>
              <a:gd name="T87" fmla="*/ 58799690 h 1940"/>
              <a:gd name="T88" fmla="*/ 83737515 w 1940"/>
              <a:gd name="T89" fmla="*/ 69286510 h 1940"/>
              <a:gd name="T90" fmla="*/ 94189485 w 1940"/>
              <a:gd name="T91" fmla="*/ 67164811 h 1940"/>
              <a:gd name="T92" fmla="*/ 94189485 w 1940"/>
              <a:gd name="T93" fmla="*/ 75590770 h 1940"/>
              <a:gd name="T94" fmla="*/ 83737515 w 1940"/>
              <a:gd name="T95" fmla="*/ 73469070 h 1940"/>
              <a:gd name="T96" fmla="*/ 81622867 w 1940"/>
              <a:gd name="T97" fmla="*/ 83956137 h 1940"/>
              <a:gd name="T98" fmla="*/ 92075082 w 1940"/>
              <a:gd name="T99" fmla="*/ 86077836 h 1940"/>
              <a:gd name="T100" fmla="*/ 94189485 w 1940"/>
              <a:gd name="T101" fmla="*/ 75590770 h 1940"/>
              <a:gd name="T102" fmla="*/ 92075082 w 1940"/>
              <a:gd name="T103" fmla="*/ 90260396 h 1940"/>
              <a:gd name="T104" fmla="*/ 81622867 w 1940"/>
              <a:gd name="T105" fmla="*/ 92382095 h 1940"/>
              <a:gd name="T106" fmla="*/ 83737515 w 1940"/>
              <a:gd name="T107" fmla="*/ 102868915 h 1940"/>
              <a:gd name="T108" fmla="*/ 94189485 w 1940"/>
              <a:gd name="T109" fmla="*/ 100747216 h 194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940" h="1940">
                <a:moveTo>
                  <a:pt x="485" y="589"/>
                </a:moveTo>
                <a:lnTo>
                  <a:pt x="485" y="1766"/>
                </a:lnTo>
                <a:cubicBezTo>
                  <a:pt x="485" y="1861"/>
                  <a:pt x="407" y="1939"/>
                  <a:pt x="312" y="1939"/>
                </a:cubicBezTo>
                <a:lnTo>
                  <a:pt x="173" y="1939"/>
                </a:lnTo>
                <a:cubicBezTo>
                  <a:pt x="78" y="1939"/>
                  <a:pt x="0" y="1861"/>
                  <a:pt x="0" y="1766"/>
                </a:cubicBezTo>
                <a:lnTo>
                  <a:pt x="0" y="589"/>
                </a:lnTo>
                <a:cubicBezTo>
                  <a:pt x="0" y="493"/>
                  <a:pt x="78" y="416"/>
                  <a:pt x="173" y="416"/>
                </a:cubicBezTo>
                <a:lnTo>
                  <a:pt x="312" y="416"/>
                </a:lnTo>
                <a:cubicBezTo>
                  <a:pt x="407" y="416"/>
                  <a:pt x="485" y="493"/>
                  <a:pt x="485" y="589"/>
                </a:cubicBezTo>
                <a:close/>
                <a:moveTo>
                  <a:pt x="1939" y="831"/>
                </a:moveTo>
                <a:lnTo>
                  <a:pt x="1939" y="1662"/>
                </a:lnTo>
                <a:cubicBezTo>
                  <a:pt x="1939" y="1815"/>
                  <a:pt x="1815" y="1939"/>
                  <a:pt x="1663" y="1939"/>
                </a:cubicBezTo>
                <a:lnTo>
                  <a:pt x="727" y="1939"/>
                </a:lnTo>
                <a:cubicBezTo>
                  <a:pt x="632" y="1939"/>
                  <a:pt x="554" y="1861"/>
                  <a:pt x="554" y="1766"/>
                </a:cubicBezTo>
                <a:lnTo>
                  <a:pt x="554" y="104"/>
                </a:lnTo>
                <a:cubicBezTo>
                  <a:pt x="554" y="46"/>
                  <a:pt x="601" y="0"/>
                  <a:pt x="658" y="0"/>
                </a:cubicBezTo>
                <a:lnTo>
                  <a:pt x="1386" y="0"/>
                </a:lnTo>
                <a:cubicBezTo>
                  <a:pt x="1443" y="0"/>
                  <a:pt x="1523" y="33"/>
                  <a:pt x="1563" y="74"/>
                </a:cubicBezTo>
                <a:lnTo>
                  <a:pt x="1728" y="238"/>
                </a:lnTo>
                <a:cubicBezTo>
                  <a:pt x="1768" y="278"/>
                  <a:pt x="1801" y="358"/>
                  <a:pt x="1801" y="415"/>
                </a:cubicBezTo>
                <a:lnTo>
                  <a:pt x="1801" y="592"/>
                </a:lnTo>
                <a:cubicBezTo>
                  <a:pt x="1883" y="640"/>
                  <a:pt x="1939" y="729"/>
                  <a:pt x="1939" y="831"/>
                </a:cubicBezTo>
                <a:close/>
                <a:moveTo>
                  <a:pt x="1663" y="416"/>
                </a:moveTo>
                <a:lnTo>
                  <a:pt x="1489" y="416"/>
                </a:lnTo>
                <a:cubicBezTo>
                  <a:pt x="1432" y="416"/>
                  <a:pt x="1386" y="369"/>
                  <a:pt x="1386" y="312"/>
                </a:cubicBezTo>
                <a:lnTo>
                  <a:pt x="1386" y="138"/>
                </a:lnTo>
                <a:lnTo>
                  <a:pt x="693" y="138"/>
                </a:lnTo>
                <a:lnTo>
                  <a:pt x="693" y="693"/>
                </a:lnTo>
                <a:lnTo>
                  <a:pt x="1663" y="693"/>
                </a:lnTo>
                <a:lnTo>
                  <a:pt x="1663" y="416"/>
                </a:lnTo>
                <a:close/>
                <a:moveTo>
                  <a:pt x="1005" y="970"/>
                </a:moveTo>
                <a:cubicBezTo>
                  <a:pt x="1005" y="950"/>
                  <a:pt x="989" y="935"/>
                  <a:pt x="970" y="935"/>
                </a:cubicBezTo>
                <a:lnTo>
                  <a:pt x="831" y="935"/>
                </a:lnTo>
                <a:cubicBezTo>
                  <a:pt x="812" y="935"/>
                  <a:pt x="797" y="950"/>
                  <a:pt x="797" y="970"/>
                </a:cubicBezTo>
                <a:lnTo>
                  <a:pt x="797" y="1108"/>
                </a:lnTo>
                <a:cubicBezTo>
                  <a:pt x="797" y="1128"/>
                  <a:pt x="812" y="1143"/>
                  <a:pt x="831" y="1143"/>
                </a:cubicBezTo>
                <a:lnTo>
                  <a:pt x="970" y="1143"/>
                </a:lnTo>
                <a:cubicBezTo>
                  <a:pt x="989" y="1143"/>
                  <a:pt x="1005" y="1128"/>
                  <a:pt x="1005" y="1108"/>
                </a:cubicBezTo>
                <a:lnTo>
                  <a:pt x="1005" y="970"/>
                </a:lnTo>
                <a:close/>
                <a:moveTo>
                  <a:pt x="1005" y="1247"/>
                </a:moveTo>
                <a:cubicBezTo>
                  <a:pt x="1005" y="1227"/>
                  <a:pt x="989" y="1212"/>
                  <a:pt x="970" y="1212"/>
                </a:cubicBezTo>
                <a:lnTo>
                  <a:pt x="831" y="1212"/>
                </a:lnTo>
                <a:cubicBezTo>
                  <a:pt x="812" y="1212"/>
                  <a:pt x="797" y="1227"/>
                  <a:pt x="797" y="1247"/>
                </a:cubicBezTo>
                <a:lnTo>
                  <a:pt x="797" y="1385"/>
                </a:lnTo>
                <a:cubicBezTo>
                  <a:pt x="797" y="1405"/>
                  <a:pt x="812" y="1420"/>
                  <a:pt x="831" y="1420"/>
                </a:cubicBezTo>
                <a:lnTo>
                  <a:pt x="970" y="1420"/>
                </a:lnTo>
                <a:cubicBezTo>
                  <a:pt x="989" y="1420"/>
                  <a:pt x="1005" y="1405"/>
                  <a:pt x="1005" y="1385"/>
                </a:cubicBezTo>
                <a:lnTo>
                  <a:pt x="1005" y="1247"/>
                </a:lnTo>
                <a:close/>
                <a:moveTo>
                  <a:pt x="1005" y="1524"/>
                </a:moveTo>
                <a:cubicBezTo>
                  <a:pt x="1005" y="1504"/>
                  <a:pt x="989" y="1489"/>
                  <a:pt x="970" y="1489"/>
                </a:cubicBezTo>
                <a:lnTo>
                  <a:pt x="831" y="1489"/>
                </a:lnTo>
                <a:cubicBezTo>
                  <a:pt x="812" y="1489"/>
                  <a:pt x="797" y="1504"/>
                  <a:pt x="797" y="1524"/>
                </a:cubicBezTo>
                <a:lnTo>
                  <a:pt x="797" y="1662"/>
                </a:lnTo>
                <a:cubicBezTo>
                  <a:pt x="797" y="1682"/>
                  <a:pt x="812" y="1697"/>
                  <a:pt x="831" y="1697"/>
                </a:cubicBezTo>
                <a:lnTo>
                  <a:pt x="970" y="1697"/>
                </a:lnTo>
                <a:cubicBezTo>
                  <a:pt x="989" y="1697"/>
                  <a:pt x="1005" y="1682"/>
                  <a:pt x="1005" y="1662"/>
                </a:cubicBezTo>
                <a:lnTo>
                  <a:pt x="1005" y="1524"/>
                </a:lnTo>
                <a:close/>
                <a:moveTo>
                  <a:pt x="1282" y="970"/>
                </a:moveTo>
                <a:cubicBezTo>
                  <a:pt x="1282" y="950"/>
                  <a:pt x="1267" y="935"/>
                  <a:pt x="1247" y="935"/>
                </a:cubicBezTo>
                <a:lnTo>
                  <a:pt x="1108" y="935"/>
                </a:lnTo>
                <a:cubicBezTo>
                  <a:pt x="1089" y="935"/>
                  <a:pt x="1074" y="950"/>
                  <a:pt x="1074" y="970"/>
                </a:cubicBezTo>
                <a:lnTo>
                  <a:pt x="1074" y="1108"/>
                </a:lnTo>
                <a:cubicBezTo>
                  <a:pt x="1074" y="1128"/>
                  <a:pt x="1089" y="1143"/>
                  <a:pt x="1108" y="1143"/>
                </a:cubicBezTo>
                <a:lnTo>
                  <a:pt x="1247" y="1143"/>
                </a:lnTo>
                <a:cubicBezTo>
                  <a:pt x="1267" y="1143"/>
                  <a:pt x="1282" y="1128"/>
                  <a:pt x="1282" y="1108"/>
                </a:cubicBezTo>
                <a:lnTo>
                  <a:pt x="1282" y="970"/>
                </a:lnTo>
                <a:close/>
                <a:moveTo>
                  <a:pt x="1282" y="1247"/>
                </a:moveTo>
                <a:cubicBezTo>
                  <a:pt x="1282" y="1227"/>
                  <a:pt x="1267" y="1212"/>
                  <a:pt x="1247" y="1212"/>
                </a:cubicBezTo>
                <a:lnTo>
                  <a:pt x="1108" y="1212"/>
                </a:lnTo>
                <a:cubicBezTo>
                  <a:pt x="1089" y="1212"/>
                  <a:pt x="1074" y="1227"/>
                  <a:pt x="1074" y="1247"/>
                </a:cubicBezTo>
                <a:lnTo>
                  <a:pt x="1074" y="1385"/>
                </a:lnTo>
                <a:cubicBezTo>
                  <a:pt x="1074" y="1405"/>
                  <a:pt x="1089" y="1420"/>
                  <a:pt x="1108" y="1420"/>
                </a:cubicBezTo>
                <a:lnTo>
                  <a:pt x="1247" y="1420"/>
                </a:lnTo>
                <a:cubicBezTo>
                  <a:pt x="1267" y="1420"/>
                  <a:pt x="1282" y="1405"/>
                  <a:pt x="1282" y="1385"/>
                </a:cubicBezTo>
                <a:lnTo>
                  <a:pt x="1282" y="1247"/>
                </a:lnTo>
                <a:close/>
                <a:moveTo>
                  <a:pt x="1282" y="1524"/>
                </a:moveTo>
                <a:cubicBezTo>
                  <a:pt x="1282" y="1504"/>
                  <a:pt x="1267" y="1489"/>
                  <a:pt x="1247" y="1489"/>
                </a:cubicBezTo>
                <a:lnTo>
                  <a:pt x="1108" y="1489"/>
                </a:lnTo>
                <a:cubicBezTo>
                  <a:pt x="1089" y="1489"/>
                  <a:pt x="1074" y="1504"/>
                  <a:pt x="1074" y="1524"/>
                </a:cubicBezTo>
                <a:lnTo>
                  <a:pt x="1074" y="1662"/>
                </a:lnTo>
                <a:cubicBezTo>
                  <a:pt x="1074" y="1682"/>
                  <a:pt x="1089" y="1697"/>
                  <a:pt x="1108" y="1697"/>
                </a:cubicBezTo>
                <a:lnTo>
                  <a:pt x="1247" y="1697"/>
                </a:lnTo>
                <a:cubicBezTo>
                  <a:pt x="1267" y="1697"/>
                  <a:pt x="1282" y="1682"/>
                  <a:pt x="1282" y="1662"/>
                </a:cubicBezTo>
                <a:lnTo>
                  <a:pt x="1282" y="1524"/>
                </a:lnTo>
                <a:close/>
                <a:moveTo>
                  <a:pt x="1559" y="970"/>
                </a:moveTo>
                <a:cubicBezTo>
                  <a:pt x="1559" y="950"/>
                  <a:pt x="1544" y="935"/>
                  <a:pt x="1524" y="935"/>
                </a:cubicBezTo>
                <a:lnTo>
                  <a:pt x="1386" y="935"/>
                </a:lnTo>
                <a:cubicBezTo>
                  <a:pt x="1366" y="935"/>
                  <a:pt x="1351" y="950"/>
                  <a:pt x="1351" y="970"/>
                </a:cubicBezTo>
                <a:lnTo>
                  <a:pt x="1351" y="1108"/>
                </a:lnTo>
                <a:cubicBezTo>
                  <a:pt x="1351" y="1128"/>
                  <a:pt x="1366" y="1143"/>
                  <a:pt x="1386" y="1143"/>
                </a:cubicBezTo>
                <a:lnTo>
                  <a:pt x="1524" y="1143"/>
                </a:lnTo>
                <a:cubicBezTo>
                  <a:pt x="1544" y="1143"/>
                  <a:pt x="1559" y="1128"/>
                  <a:pt x="1559" y="1108"/>
                </a:cubicBezTo>
                <a:lnTo>
                  <a:pt x="1559" y="970"/>
                </a:lnTo>
                <a:close/>
                <a:moveTo>
                  <a:pt x="1559" y="1247"/>
                </a:moveTo>
                <a:cubicBezTo>
                  <a:pt x="1559" y="1227"/>
                  <a:pt x="1544" y="1212"/>
                  <a:pt x="1524" y="1212"/>
                </a:cubicBezTo>
                <a:lnTo>
                  <a:pt x="1386" y="1212"/>
                </a:lnTo>
                <a:cubicBezTo>
                  <a:pt x="1366" y="1212"/>
                  <a:pt x="1351" y="1227"/>
                  <a:pt x="1351" y="1247"/>
                </a:cubicBezTo>
                <a:lnTo>
                  <a:pt x="1351" y="1385"/>
                </a:lnTo>
                <a:cubicBezTo>
                  <a:pt x="1351" y="1405"/>
                  <a:pt x="1366" y="1420"/>
                  <a:pt x="1386" y="1420"/>
                </a:cubicBezTo>
                <a:lnTo>
                  <a:pt x="1524" y="1420"/>
                </a:lnTo>
                <a:cubicBezTo>
                  <a:pt x="1544" y="1420"/>
                  <a:pt x="1559" y="1405"/>
                  <a:pt x="1559" y="1385"/>
                </a:cubicBezTo>
                <a:lnTo>
                  <a:pt x="1559" y="1247"/>
                </a:lnTo>
                <a:close/>
                <a:moveTo>
                  <a:pt x="1559" y="1524"/>
                </a:moveTo>
                <a:cubicBezTo>
                  <a:pt x="1559" y="1504"/>
                  <a:pt x="1544" y="1489"/>
                  <a:pt x="1524" y="1489"/>
                </a:cubicBezTo>
                <a:lnTo>
                  <a:pt x="1386" y="1489"/>
                </a:lnTo>
                <a:cubicBezTo>
                  <a:pt x="1366" y="1489"/>
                  <a:pt x="1351" y="1504"/>
                  <a:pt x="1351" y="1524"/>
                </a:cubicBezTo>
                <a:lnTo>
                  <a:pt x="1351" y="1662"/>
                </a:lnTo>
                <a:cubicBezTo>
                  <a:pt x="1351" y="1682"/>
                  <a:pt x="1366" y="1697"/>
                  <a:pt x="1386" y="1697"/>
                </a:cubicBezTo>
                <a:lnTo>
                  <a:pt x="1524" y="1697"/>
                </a:lnTo>
                <a:cubicBezTo>
                  <a:pt x="1544" y="1697"/>
                  <a:pt x="1559" y="1682"/>
                  <a:pt x="1559" y="1662"/>
                </a:cubicBezTo>
                <a:lnTo>
                  <a:pt x="1559" y="15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C61184DD-2BF4-BC4C-B423-5A352C56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516" y="2386674"/>
            <a:ext cx="357188" cy="307181"/>
          </a:xfrm>
          <a:custGeom>
            <a:avLst/>
            <a:gdLst>
              <a:gd name="T0" fmla="*/ 16735523 w 1940"/>
              <a:gd name="T1" fmla="*/ 100631150 h 1664"/>
              <a:gd name="T2" fmla="*/ 14620875 w 1940"/>
              <a:gd name="T3" fmla="*/ 100631150 h 1664"/>
              <a:gd name="T4" fmla="*/ 0 w 1940"/>
              <a:gd name="T5" fmla="*/ 85926817 h 1664"/>
              <a:gd name="T6" fmla="*/ 0 w 1940"/>
              <a:gd name="T7" fmla="*/ 31466141 h 1664"/>
              <a:gd name="T8" fmla="*/ 14620875 w 1940"/>
              <a:gd name="T9" fmla="*/ 16822358 h 1664"/>
              <a:gd name="T10" fmla="*/ 16735523 w 1940"/>
              <a:gd name="T11" fmla="*/ 16822358 h 1664"/>
              <a:gd name="T12" fmla="*/ 16735523 w 1940"/>
              <a:gd name="T13" fmla="*/ 100631150 h 1664"/>
              <a:gd name="T14" fmla="*/ 94129094 w 1940"/>
              <a:gd name="T15" fmla="*/ 100631150 h 1664"/>
              <a:gd name="T16" fmla="*/ 23018832 w 1940"/>
              <a:gd name="T17" fmla="*/ 100631150 h 1664"/>
              <a:gd name="T18" fmla="*/ 23018832 w 1940"/>
              <a:gd name="T19" fmla="*/ 16822358 h 1664"/>
              <a:gd name="T20" fmla="*/ 33470801 w 1940"/>
              <a:gd name="T21" fmla="*/ 16822358 h 1664"/>
              <a:gd name="T22" fmla="*/ 33470801 w 1940"/>
              <a:gd name="T23" fmla="*/ 6293277 h 1664"/>
              <a:gd name="T24" fmla="*/ 39754110 w 1940"/>
              <a:gd name="T25" fmla="*/ 0 h 1664"/>
              <a:gd name="T26" fmla="*/ 77393816 w 1940"/>
              <a:gd name="T27" fmla="*/ 0 h 1664"/>
              <a:gd name="T28" fmla="*/ 83677125 w 1940"/>
              <a:gd name="T29" fmla="*/ 6293277 h 1664"/>
              <a:gd name="T30" fmla="*/ 83677125 w 1940"/>
              <a:gd name="T31" fmla="*/ 16822358 h 1664"/>
              <a:gd name="T32" fmla="*/ 94129094 w 1940"/>
              <a:gd name="T33" fmla="*/ 16822358 h 1664"/>
              <a:gd name="T34" fmla="*/ 94129094 w 1940"/>
              <a:gd name="T35" fmla="*/ 100631150 h 1664"/>
              <a:gd name="T36" fmla="*/ 83677125 w 1940"/>
              <a:gd name="T37" fmla="*/ 52403201 h 1664"/>
              <a:gd name="T38" fmla="*/ 81622867 w 1940"/>
              <a:gd name="T39" fmla="*/ 50345973 h 1664"/>
              <a:gd name="T40" fmla="*/ 66941602 w 1940"/>
              <a:gd name="T41" fmla="*/ 50345973 h 1664"/>
              <a:gd name="T42" fmla="*/ 66941602 w 1940"/>
              <a:gd name="T43" fmla="*/ 35641394 h 1664"/>
              <a:gd name="T44" fmla="*/ 64887590 w 1940"/>
              <a:gd name="T45" fmla="*/ 33584165 h 1664"/>
              <a:gd name="T46" fmla="*/ 52320727 w 1940"/>
              <a:gd name="T47" fmla="*/ 33584165 h 1664"/>
              <a:gd name="T48" fmla="*/ 50206324 w 1940"/>
              <a:gd name="T49" fmla="*/ 35641394 h 1664"/>
              <a:gd name="T50" fmla="*/ 50206324 w 1940"/>
              <a:gd name="T51" fmla="*/ 50345973 h 1664"/>
              <a:gd name="T52" fmla="*/ 35585449 w 1940"/>
              <a:gd name="T53" fmla="*/ 50345973 h 1664"/>
              <a:gd name="T54" fmla="*/ 33470801 w 1940"/>
              <a:gd name="T55" fmla="*/ 52403201 h 1664"/>
              <a:gd name="T56" fmla="*/ 33470801 w 1940"/>
              <a:gd name="T57" fmla="*/ 64989756 h 1664"/>
              <a:gd name="T58" fmla="*/ 35585449 w 1940"/>
              <a:gd name="T59" fmla="*/ 67107535 h 1664"/>
              <a:gd name="T60" fmla="*/ 50206324 w 1940"/>
              <a:gd name="T61" fmla="*/ 67107535 h 1664"/>
              <a:gd name="T62" fmla="*/ 50206324 w 1940"/>
              <a:gd name="T63" fmla="*/ 81751564 h 1664"/>
              <a:gd name="T64" fmla="*/ 52320727 w 1940"/>
              <a:gd name="T65" fmla="*/ 83869342 h 1664"/>
              <a:gd name="T66" fmla="*/ 64887590 w 1940"/>
              <a:gd name="T67" fmla="*/ 83869342 h 1664"/>
              <a:gd name="T68" fmla="*/ 66941602 w 1940"/>
              <a:gd name="T69" fmla="*/ 81751564 h 1664"/>
              <a:gd name="T70" fmla="*/ 66941602 w 1940"/>
              <a:gd name="T71" fmla="*/ 67107535 h 1664"/>
              <a:gd name="T72" fmla="*/ 81622867 w 1940"/>
              <a:gd name="T73" fmla="*/ 67107535 h 1664"/>
              <a:gd name="T74" fmla="*/ 83677125 w 1940"/>
              <a:gd name="T75" fmla="*/ 64989756 h 1664"/>
              <a:gd name="T76" fmla="*/ 83677125 w 1940"/>
              <a:gd name="T77" fmla="*/ 52403201 h 1664"/>
              <a:gd name="T78" fmla="*/ 75339559 w 1940"/>
              <a:gd name="T79" fmla="*/ 16822358 h 1664"/>
              <a:gd name="T80" fmla="*/ 75339559 w 1940"/>
              <a:gd name="T81" fmla="*/ 8411056 h 1664"/>
              <a:gd name="T82" fmla="*/ 41868758 w 1940"/>
              <a:gd name="T83" fmla="*/ 8411056 h 1664"/>
              <a:gd name="T84" fmla="*/ 41868758 w 1940"/>
              <a:gd name="T85" fmla="*/ 16822358 h 1664"/>
              <a:gd name="T86" fmla="*/ 75339559 w 1940"/>
              <a:gd name="T87" fmla="*/ 16822358 h 1664"/>
              <a:gd name="T88" fmla="*/ 117147926 w 1940"/>
              <a:gd name="T89" fmla="*/ 85926817 h 1664"/>
              <a:gd name="T90" fmla="*/ 102527051 w 1940"/>
              <a:gd name="T91" fmla="*/ 100631150 h 1664"/>
              <a:gd name="T92" fmla="*/ 100412403 w 1940"/>
              <a:gd name="T93" fmla="*/ 100631150 h 1664"/>
              <a:gd name="T94" fmla="*/ 100412403 w 1940"/>
              <a:gd name="T95" fmla="*/ 16822358 h 1664"/>
              <a:gd name="T96" fmla="*/ 102527051 w 1940"/>
              <a:gd name="T97" fmla="*/ 16822358 h 1664"/>
              <a:gd name="T98" fmla="*/ 117147926 w 1940"/>
              <a:gd name="T99" fmla="*/ 31466141 h 1664"/>
              <a:gd name="T100" fmla="*/ 117147926 w 1940"/>
              <a:gd name="T101" fmla="*/ 85926817 h 16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940" h="1664">
                <a:moveTo>
                  <a:pt x="277" y="1663"/>
                </a:moveTo>
                <a:lnTo>
                  <a:pt x="242" y="1663"/>
                </a:lnTo>
                <a:cubicBezTo>
                  <a:pt x="109" y="1663"/>
                  <a:pt x="0" y="1554"/>
                  <a:pt x="0" y="1420"/>
                </a:cubicBezTo>
                <a:lnTo>
                  <a:pt x="0" y="520"/>
                </a:lnTo>
                <a:cubicBezTo>
                  <a:pt x="0" y="387"/>
                  <a:pt x="109" y="278"/>
                  <a:pt x="242" y="278"/>
                </a:cubicBezTo>
                <a:lnTo>
                  <a:pt x="277" y="278"/>
                </a:lnTo>
                <a:lnTo>
                  <a:pt x="277" y="1663"/>
                </a:lnTo>
                <a:close/>
                <a:moveTo>
                  <a:pt x="1558" y="1663"/>
                </a:moveTo>
                <a:lnTo>
                  <a:pt x="381" y="1663"/>
                </a:lnTo>
                <a:lnTo>
                  <a:pt x="381" y="278"/>
                </a:lnTo>
                <a:lnTo>
                  <a:pt x="554" y="278"/>
                </a:lnTo>
                <a:lnTo>
                  <a:pt x="554" y="104"/>
                </a:lnTo>
                <a:cubicBezTo>
                  <a:pt x="554" y="47"/>
                  <a:pt x="601" y="0"/>
                  <a:pt x="658" y="0"/>
                </a:cubicBezTo>
                <a:lnTo>
                  <a:pt x="1281" y="0"/>
                </a:lnTo>
                <a:cubicBezTo>
                  <a:pt x="1339" y="0"/>
                  <a:pt x="1385" y="47"/>
                  <a:pt x="1385" y="104"/>
                </a:cubicBezTo>
                <a:lnTo>
                  <a:pt x="1385" y="278"/>
                </a:lnTo>
                <a:lnTo>
                  <a:pt x="1558" y="278"/>
                </a:lnTo>
                <a:lnTo>
                  <a:pt x="1558" y="1663"/>
                </a:lnTo>
                <a:close/>
                <a:moveTo>
                  <a:pt x="1385" y="866"/>
                </a:moveTo>
                <a:cubicBezTo>
                  <a:pt x="1385" y="847"/>
                  <a:pt x="1370" y="832"/>
                  <a:pt x="1351" y="832"/>
                </a:cubicBezTo>
                <a:lnTo>
                  <a:pt x="1108" y="832"/>
                </a:lnTo>
                <a:lnTo>
                  <a:pt x="1108" y="589"/>
                </a:lnTo>
                <a:cubicBezTo>
                  <a:pt x="1108" y="570"/>
                  <a:pt x="1093" y="555"/>
                  <a:pt x="1074" y="555"/>
                </a:cubicBezTo>
                <a:lnTo>
                  <a:pt x="866" y="555"/>
                </a:lnTo>
                <a:cubicBezTo>
                  <a:pt x="846" y="555"/>
                  <a:pt x="831" y="570"/>
                  <a:pt x="831" y="589"/>
                </a:cubicBezTo>
                <a:lnTo>
                  <a:pt x="831" y="832"/>
                </a:lnTo>
                <a:lnTo>
                  <a:pt x="589" y="832"/>
                </a:lnTo>
                <a:cubicBezTo>
                  <a:pt x="569" y="832"/>
                  <a:pt x="554" y="847"/>
                  <a:pt x="554" y="866"/>
                </a:cubicBezTo>
                <a:lnTo>
                  <a:pt x="554" y="1074"/>
                </a:lnTo>
                <a:cubicBezTo>
                  <a:pt x="554" y="1094"/>
                  <a:pt x="569" y="1109"/>
                  <a:pt x="589" y="1109"/>
                </a:cubicBezTo>
                <a:lnTo>
                  <a:pt x="831" y="1109"/>
                </a:lnTo>
                <a:lnTo>
                  <a:pt x="831" y="1351"/>
                </a:lnTo>
                <a:cubicBezTo>
                  <a:pt x="831" y="1371"/>
                  <a:pt x="846" y="1386"/>
                  <a:pt x="866" y="1386"/>
                </a:cubicBezTo>
                <a:lnTo>
                  <a:pt x="1074" y="1386"/>
                </a:lnTo>
                <a:cubicBezTo>
                  <a:pt x="1093" y="1386"/>
                  <a:pt x="1108" y="1371"/>
                  <a:pt x="1108" y="1351"/>
                </a:cubicBezTo>
                <a:lnTo>
                  <a:pt x="1108" y="1109"/>
                </a:lnTo>
                <a:lnTo>
                  <a:pt x="1351" y="1109"/>
                </a:lnTo>
                <a:cubicBezTo>
                  <a:pt x="1370" y="1109"/>
                  <a:pt x="1385" y="1094"/>
                  <a:pt x="1385" y="1074"/>
                </a:cubicBezTo>
                <a:lnTo>
                  <a:pt x="1385" y="866"/>
                </a:lnTo>
                <a:close/>
                <a:moveTo>
                  <a:pt x="1247" y="278"/>
                </a:moveTo>
                <a:lnTo>
                  <a:pt x="1247" y="139"/>
                </a:lnTo>
                <a:lnTo>
                  <a:pt x="693" y="139"/>
                </a:lnTo>
                <a:lnTo>
                  <a:pt x="693" y="278"/>
                </a:lnTo>
                <a:lnTo>
                  <a:pt x="1247" y="278"/>
                </a:lnTo>
                <a:close/>
                <a:moveTo>
                  <a:pt x="1939" y="1420"/>
                </a:moveTo>
                <a:cubicBezTo>
                  <a:pt x="1939" y="1554"/>
                  <a:pt x="1830" y="1663"/>
                  <a:pt x="1697" y="1663"/>
                </a:cubicBezTo>
                <a:lnTo>
                  <a:pt x="1662" y="1663"/>
                </a:lnTo>
                <a:lnTo>
                  <a:pt x="1662" y="278"/>
                </a:lnTo>
                <a:lnTo>
                  <a:pt x="1697" y="278"/>
                </a:lnTo>
                <a:cubicBezTo>
                  <a:pt x="1830" y="278"/>
                  <a:pt x="1939" y="387"/>
                  <a:pt x="1939" y="520"/>
                </a:cubicBezTo>
                <a:lnTo>
                  <a:pt x="1939" y="14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9D8AB57-7ACF-D548-A953-EACECCB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629" y="2352242"/>
            <a:ext cx="280988" cy="358379"/>
          </a:xfrm>
          <a:custGeom>
            <a:avLst/>
            <a:gdLst>
              <a:gd name="T0" fmla="*/ 4233914 w 1525"/>
              <a:gd name="T1" fmla="*/ 117538542 h 1940"/>
              <a:gd name="T2" fmla="*/ 4233914 w 1525"/>
              <a:gd name="T3" fmla="*/ 25217038 h 1940"/>
              <a:gd name="T4" fmla="*/ 31451192 w 1525"/>
              <a:gd name="T5" fmla="*/ 0 h 1940"/>
              <a:gd name="T6" fmla="*/ 67075862 w 1525"/>
              <a:gd name="T7" fmla="*/ 25217038 h 1940"/>
              <a:gd name="T8" fmla="*/ 92176429 w 1525"/>
              <a:gd name="T9" fmla="*/ 113355982 h 1940"/>
              <a:gd name="T10" fmla="*/ 67075862 w 1525"/>
              <a:gd name="T11" fmla="*/ 33582405 h 1940"/>
              <a:gd name="T12" fmla="*/ 31451192 w 1525"/>
              <a:gd name="T13" fmla="*/ 42008364 h 1940"/>
              <a:gd name="T14" fmla="*/ 8407146 w 1525"/>
              <a:gd name="T15" fmla="*/ 33582405 h 1940"/>
              <a:gd name="T16" fmla="*/ 33507713 w 1525"/>
              <a:gd name="T17" fmla="*/ 94442957 h 1940"/>
              <a:gd name="T18" fmla="*/ 58668716 w 1525"/>
              <a:gd name="T19" fmla="*/ 94442957 h 1940"/>
              <a:gd name="T20" fmla="*/ 25161003 w 1525"/>
              <a:gd name="T21" fmla="*/ 56677991 h 1940"/>
              <a:gd name="T22" fmla="*/ 16753857 w 1525"/>
              <a:gd name="T23" fmla="*/ 56677991 h 1940"/>
              <a:gd name="T24" fmla="*/ 23044046 w 1525"/>
              <a:gd name="T25" fmla="*/ 50373731 h 1940"/>
              <a:gd name="T26" fmla="*/ 25161003 w 1525"/>
              <a:gd name="T27" fmla="*/ 73469070 h 1940"/>
              <a:gd name="T28" fmla="*/ 16753857 w 1525"/>
              <a:gd name="T29" fmla="*/ 73469070 h 1940"/>
              <a:gd name="T30" fmla="*/ 23044046 w 1525"/>
              <a:gd name="T31" fmla="*/ 67164811 h 1940"/>
              <a:gd name="T32" fmla="*/ 25161003 w 1525"/>
              <a:gd name="T33" fmla="*/ 90260396 h 1940"/>
              <a:gd name="T34" fmla="*/ 16753857 w 1525"/>
              <a:gd name="T35" fmla="*/ 90260396 h 1940"/>
              <a:gd name="T36" fmla="*/ 23044046 w 1525"/>
              <a:gd name="T37" fmla="*/ 83956137 h 1940"/>
              <a:gd name="T38" fmla="*/ 58668716 w 1525"/>
              <a:gd name="T39" fmla="*/ 10486820 h 1940"/>
              <a:gd name="T40" fmla="*/ 50322005 w 1525"/>
              <a:gd name="T41" fmla="*/ 10486820 h 1940"/>
              <a:gd name="T42" fmla="*/ 41914859 w 1525"/>
              <a:gd name="T43" fmla="*/ 10486820 h 1940"/>
              <a:gd name="T44" fmla="*/ 33507713 w 1525"/>
              <a:gd name="T45" fmla="*/ 10486820 h 1940"/>
              <a:gd name="T46" fmla="*/ 39797903 w 1525"/>
              <a:gd name="T47" fmla="*/ 33582405 h 1940"/>
              <a:gd name="T48" fmla="*/ 50322005 w 1525"/>
              <a:gd name="T49" fmla="*/ 25217038 h 1940"/>
              <a:gd name="T50" fmla="*/ 56551759 w 1525"/>
              <a:gd name="T51" fmla="*/ 33582405 h 1940"/>
              <a:gd name="T52" fmla="*/ 41914859 w 1525"/>
              <a:gd name="T53" fmla="*/ 56677991 h 1940"/>
              <a:gd name="T54" fmla="*/ 33507713 w 1525"/>
              <a:gd name="T55" fmla="*/ 56677991 h 1940"/>
              <a:gd name="T56" fmla="*/ 39797903 w 1525"/>
              <a:gd name="T57" fmla="*/ 50373731 h 1940"/>
              <a:gd name="T58" fmla="*/ 41914859 w 1525"/>
              <a:gd name="T59" fmla="*/ 73469070 h 1940"/>
              <a:gd name="T60" fmla="*/ 33507713 w 1525"/>
              <a:gd name="T61" fmla="*/ 73469070 h 1940"/>
              <a:gd name="T62" fmla="*/ 39797903 w 1525"/>
              <a:gd name="T63" fmla="*/ 67164811 h 1940"/>
              <a:gd name="T64" fmla="*/ 58668716 w 1525"/>
              <a:gd name="T65" fmla="*/ 56677991 h 1940"/>
              <a:gd name="T66" fmla="*/ 50322005 w 1525"/>
              <a:gd name="T67" fmla="*/ 56677991 h 1940"/>
              <a:gd name="T68" fmla="*/ 56551759 w 1525"/>
              <a:gd name="T69" fmla="*/ 50373731 h 1940"/>
              <a:gd name="T70" fmla="*/ 58668716 w 1525"/>
              <a:gd name="T71" fmla="*/ 73469070 h 1940"/>
              <a:gd name="T72" fmla="*/ 50322005 w 1525"/>
              <a:gd name="T73" fmla="*/ 73469070 h 1940"/>
              <a:gd name="T74" fmla="*/ 56551759 w 1525"/>
              <a:gd name="T75" fmla="*/ 67164811 h 1940"/>
              <a:gd name="T76" fmla="*/ 75422573 w 1525"/>
              <a:gd name="T77" fmla="*/ 56677991 h 1940"/>
              <a:gd name="T78" fmla="*/ 67075862 w 1525"/>
              <a:gd name="T79" fmla="*/ 56677991 h 1940"/>
              <a:gd name="T80" fmla="*/ 73366051 w 1525"/>
              <a:gd name="T81" fmla="*/ 50373731 h 1940"/>
              <a:gd name="T82" fmla="*/ 75422573 w 1525"/>
              <a:gd name="T83" fmla="*/ 73469070 h 1940"/>
              <a:gd name="T84" fmla="*/ 67075862 w 1525"/>
              <a:gd name="T85" fmla="*/ 73469070 h 1940"/>
              <a:gd name="T86" fmla="*/ 73366051 w 1525"/>
              <a:gd name="T87" fmla="*/ 67164811 h 1940"/>
              <a:gd name="T88" fmla="*/ 75422573 w 1525"/>
              <a:gd name="T89" fmla="*/ 90260396 h 1940"/>
              <a:gd name="T90" fmla="*/ 67075862 w 1525"/>
              <a:gd name="T91" fmla="*/ 90260396 h 1940"/>
              <a:gd name="T92" fmla="*/ 73366051 w 1525"/>
              <a:gd name="T93" fmla="*/ 83956137 h 194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525" h="1940">
                <a:moveTo>
                  <a:pt x="1524" y="1870"/>
                </a:moveTo>
                <a:cubicBezTo>
                  <a:pt x="1524" y="1908"/>
                  <a:pt x="1493" y="1939"/>
                  <a:pt x="1455" y="1939"/>
                </a:cubicBezTo>
                <a:lnTo>
                  <a:pt x="70" y="1939"/>
                </a:lnTo>
                <a:cubicBezTo>
                  <a:pt x="32" y="1939"/>
                  <a:pt x="0" y="1908"/>
                  <a:pt x="0" y="1870"/>
                </a:cubicBezTo>
                <a:lnTo>
                  <a:pt x="0" y="485"/>
                </a:lnTo>
                <a:cubicBezTo>
                  <a:pt x="0" y="447"/>
                  <a:pt x="32" y="416"/>
                  <a:pt x="70" y="416"/>
                </a:cubicBezTo>
                <a:lnTo>
                  <a:pt x="416" y="416"/>
                </a:lnTo>
                <a:lnTo>
                  <a:pt x="416" y="104"/>
                </a:lnTo>
                <a:cubicBezTo>
                  <a:pt x="416" y="46"/>
                  <a:pt x="462" y="0"/>
                  <a:pt x="520" y="0"/>
                </a:cubicBezTo>
                <a:lnTo>
                  <a:pt x="1005" y="0"/>
                </a:lnTo>
                <a:cubicBezTo>
                  <a:pt x="1062" y="0"/>
                  <a:pt x="1109" y="46"/>
                  <a:pt x="1109" y="104"/>
                </a:cubicBezTo>
                <a:lnTo>
                  <a:pt x="1109" y="416"/>
                </a:lnTo>
                <a:lnTo>
                  <a:pt x="1455" y="416"/>
                </a:lnTo>
                <a:cubicBezTo>
                  <a:pt x="1493" y="416"/>
                  <a:pt x="1524" y="447"/>
                  <a:pt x="1524" y="485"/>
                </a:cubicBezTo>
                <a:lnTo>
                  <a:pt x="1524" y="1870"/>
                </a:lnTo>
                <a:close/>
                <a:moveTo>
                  <a:pt x="1386" y="1801"/>
                </a:moveTo>
                <a:lnTo>
                  <a:pt x="1386" y="554"/>
                </a:lnTo>
                <a:lnTo>
                  <a:pt x="1109" y="554"/>
                </a:lnTo>
                <a:lnTo>
                  <a:pt x="1109" y="589"/>
                </a:lnTo>
                <a:cubicBezTo>
                  <a:pt x="1109" y="646"/>
                  <a:pt x="1062" y="693"/>
                  <a:pt x="1005" y="693"/>
                </a:cubicBezTo>
                <a:lnTo>
                  <a:pt x="520" y="693"/>
                </a:lnTo>
                <a:cubicBezTo>
                  <a:pt x="462" y="693"/>
                  <a:pt x="416" y="646"/>
                  <a:pt x="416" y="589"/>
                </a:cubicBezTo>
                <a:lnTo>
                  <a:pt x="416" y="554"/>
                </a:lnTo>
                <a:lnTo>
                  <a:pt x="139" y="554"/>
                </a:lnTo>
                <a:lnTo>
                  <a:pt x="139" y="1801"/>
                </a:lnTo>
                <a:lnTo>
                  <a:pt x="554" y="1801"/>
                </a:lnTo>
                <a:lnTo>
                  <a:pt x="554" y="1558"/>
                </a:lnTo>
                <a:cubicBezTo>
                  <a:pt x="554" y="1540"/>
                  <a:pt x="571" y="1524"/>
                  <a:pt x="589" y="1524"/>
                </a:cubicBezTo>
                <a:lnTo>
                  <a:pt x="935" y="1524"/>
                </a:lnTo>
                <a:cubicBezTo>
                  <a:pt x="954" y="1524"/>
                  <a:pt x="970" y="1540"/>
                  <a:pt x="970" y="1558"/>
                </a:cubicBezTo>
                <a:lnTo>
                  <a:pt x="970" y="1801"/>
                </a:lnTo>
                <a:lnTo>
                  <a:pt x="1386" y="1801"/>
                </a:lnTo>
                <a:close/>
                <a:moveTo>
                  <a:pt x="416" y="935"/>
                </a:moveTo>
                <a:cubicBezTo>
                  <a:pt x="416" y="953"/>
                  <a:pt x="400" y="970"/>
                  <a:pt x="381" y="970"/>
                </a:cubicBezTo>
                <a:lnTo>
                  <a:pt x="312" y="970"/>
                </a:lnTo>
                <a:cubicBezTo>
                  <a:pt x="294" y="970"/>
                  <a:pt x="277" y="953"/>
                  <a:pt x="277" y="935"/>
                </a:cubicBezTo>
                <a:lnTo>
                  <a:pt x="277" y="866"/>
                </a:lnTo>
                <a:cubicBezTo>
                  <a:pt x="277" y="847"/>
                  <a:pt x="294" y="831"/>
                  <a:pt x="312" y="831"/>
                </a:cubicBezTo>
                <a:lnTo>
                  <a:pt x="381" y="831"/>
                </a:lnTo>
                <a:cubicBezTo>
                  <a:pt x="400" y="831"/>
                  <a:pt x="416" y="847"/>
                  <a:pt x="416" y="866"/>
                </a:cubicBezTo>
                <a:lnTo>
                  <a:pt x="416" y="935"/>
                </a:lnTo>
                <a:close/>
                <a:moveTo>
                  <a:pt x="416" y="1212"/>
                </a:moveTo>
                <a:cubicBezTo>
                  <a:pt x="416" y="1230"/>
                  <a:pt x="400" y="1247"/>
                  <a:pt x="381" y="1247"/>
                </a:cubicBezTo>
                <a:lnTo>
                  <a:pt x="312" y="1247"/>
                </a:lnTo>
                <a:cubicBezTo>
                  <a:pt x="294" y="1247"/>
                  <a:pt x="277" y="1230"/>
                  <a:pt x="277" y="1212"/>
                </a:cubicBezTo>
                <a:lnTo>
                  <a:pt x="277" y="1143"/>
                </a:lnTo>
                <a:cubicBezTo>
                  <a:pt x="277" y="1124"/>
                  <a:pt x="294" y="1108"/>
                  <a:pt x="312" y="1108"/>
                </a:cubicBezTo>
                <a:lnTo>
                  <a:pt x="381" y="1108"/>
                </a:lnTo>
                <a:cubicBezTo>
                  <a:pt x="400" y="1108"/>
                  <a:pt x="416" y="1124"/>
                  <a:pt x="416" y="1143"/>
                </a:cubicBezTo>
                <a:lnTo>
                  <a:pt x="416" y="1212"/>
                </a:lnTo>
                <a:close/>
                <a:moveTo>
                  <a:pt x="416" y="1489"/>
                </a:moveTo>
                <a:cubicBezTo>
                  <a:pt x="416" y="1508"/>
                  <a:pt x="400" y="1524"/>
                  <a:pt x="381" y="1524"/>
                </a:cubicBezTo>
                <a:lnTo>
                  <a:pt x="312" y="1524"/>
                </a:lnTo>
                <a:cubicBezTo>
                  <a:pt x="294" y="1524"/>
                  <a:pt x="277" y="1508"/>
                  <a:pt x="277" y="1489"/>
                </a:cubicBezTo>
                <a:lnTo>
                  <a:pt x="277" y="1420"/>
                </a:lnTo>
                <a:cubicBezTo>
                  <a:pt x="277" y="1401"/>
                  <a:pt x="294" y="1385"/>
                  <a:pt x="312" y="1385"/>
                </a:cubicBezTo>
                <a:lnTo>
                  <a:pt x="381" y="1385"/>
                </a:lnTo>
                <a:cubicBezTo>
                  <a:pt x="400" y="1385"/>
                  <a:pt x="416" y="1401"/>
                  <a:pt x="416" y="1420"/>
                </a:cubicBezTo>
                <a:lnTo>
                  <a:pt x="416" y="1489"/>
                </a:lnTo>
                <a:close/>
                <a:moveTo>
                  <a:pt x="970" y="173"/>
                </a:moveTo>
                <a:cubicBezTo>
                  <a:pt x="970" y="155"/>
                  <a:pt x="954" y="138"/>
                  <a:pt x="935" y="138"/>
                </a:cubicBezTo>
                <a:lnTo>
                  <a:pt x="866" y="138"/>
                </a:lnTo>
                <a:cubicBezTo>
                  <a:pt x="848" y="138"/>
                  <a:pt x="832" y="155"/>
                  <a:pt x="832" y="173"/>
                </a:cubicBezTo>
                <a:lnTo>
                  <a:pt x="832" y="277"/>
                </a:lnTo>
                <a:lnTo>
                  <a:pt x="693" y="277"/>
                </a:lnTo>
                <a:lnTo>
                  <a:pt x="693" y="173"/>
                </a:lnTo>
                <a:cubicBezTo>
                  <a:pt x="693" y="155"/>
                  <a:pt x="677" y="138"/>
                  <a:pt x="658" y="138"/>
                </a:cubicBezTo>
                <a:lnTo>
                  <a:pt x="589" y="138"/>
                </a:lnTo>
                <a:cubicBezTo>
                  <a:pt x="571" y="138"/>
                  <a:pt x="554" y="155"/>
                  <a:pt x="554" y="173"/>
                </a:cubicBezTo>
                <a:lnTo>
                  <a:pt x="554" y="519"/>
                </a:lnTo>
                <a:cubicBezTo>
                  <a:pt x="554" y="538"/>
                  <a:pt x="571" y="554"/>
                  <a:pt x="589" y="554"/>
                </a:cubicBezTo>
                <a:lnTo>
                  <a:pt x="658" y="554"/>
                </a:lnTo>
                <a:cubicBezTo>
                  <a:pt x="677" y="554"/>
                  <a:pt x="693" y="538"/>
                  <a:pt x="693" y="519"/>
                </a:cubicBezTo>
                <a:lnTo>
                  <a:pt x="693" y="416"/>
                </a:lnTo>
                <a:lnTo>
                  <a:pt x="832" y="416"/>
                </a:lnTo>
                <a:lnTo>
                  <a:pt x="832" y="519"/>
                </a:lnTo>
                <a:cubicBezTo>
                  <a:pt x="832" y="538"/>
                  <a:pt x="848" y="554"/>
                  <a:pt x="866" y="554"/>
                </a:cubicBezTo>
                <a:lnTo>
                  <a:pt x="935" y="554"/>
                </a:lnTo>
                <a:cubicBezTo>
                  <a:pt x="954" y="554"/>
                  <a:pt x="970" y="538"/>
                  <a:pt x="970" y="519"/>
                </a:cubicBezTo>
                <a:lnTo>
                  <a:pt x="970" y="173"/>
                </a:lnTo>
                <a:close/>
                <a:moveTo>
                  <a:pt x="693" y="935"/>
                </a:moveTo>
                <a:cubicBezTo>
                  <a:pt x="693" y="953"/>
                  <a:pt x="677" y="970"/>
                  <a:pt x="658" y="970"/>
                </a:cubicBezTo>
                <a:lnTo>
                  <a:pt x="589" y="970"/>
                </a:lnTo>
                <a:cubicBezTo>
                  <a:pt x="571" y="970"/>
                  <a:pt x="554" y="953"/>
                  <a:pt x="554" y="935"/>
                </a:cubicBezTo>
                <a:lnTo>
                  <a:pt x="554" y="866"/>
                </a:lnTo>
                <a:cubicBezTo>
                  <a:pt x="554" y="847"/>
                  <a:pt x="571" y="831"/>
                  <a:pt x="589" y="831"/>
                </a:cubicBezTo>
                <a:lnTo>
                  <a:pt x="658" y="831"/>
                </a:lnTo>
                <a:cubicBezTo>
                  <a:pt x="677" y="831"/>
                  <a:pt x="693" y="847"/>
                  <a:pt x="693" y="866"/>
                </a:cubicBezTo>
                <a:lnTo>
                  <a:pt x="693" y="935"/>
                </a:lnTo>
                <a:close/>
                <a:moveTo>
                  <a:pt x="693" y="1212"/>
                </a:moveTo>
                <a:cubicBezTo>
                  <a:pt x="693" y="1230"/>
                  <a:pt x="677" y="1247"/>
                  <a:pt x="658" y="1247"/>
                </a:cubicBezTo>
                <a:lnTo>
                  <a:pt x="589" y="1247"/>
                </a:lnTo>
                <a:cubicBezTo>
                  <a:pt x="571" y="1247"/>
                  <a:pt x="554" y="1230"/>
                  <a:pt x="554" y="1212"/>
                </a:cubicBezTo>
                <a:lnTo>
                  <a:pt x="554" y="1143"/>
                </a:lnTo>
                <a:cubicBezTo>
                  <a:pt x="554" y="1124"/>
                  <a:pt x="571" y="1108"/>
                  <a:pt x="589" y="1108"/>
                </a:cubicBezTo>
                <a:lnTo>
                  <a:pt x="658" y="1108"/>
                </a:lnTo>
                <a:cubicBezTo>
                  <a:pt x="677" y="1108"/>
                  <a:pt x="693" y="1124"/>
                  <a:pt x="693" y="1143"/>
                </a:cubicBezTo>
                <a:lnTo>
                  <a:pt x="693" y="1212"/>
                </a:lnTo>
                <a:close/>
                <a:moveTo>
                  <a:pt x="970" y="935"/>
                </a:moveTo>
                <a:cubicBezTo>
                  <a:pt x="970" y="953"/>
                  <a:pt x="954" y="970"/>
                  <a:pt x="935" y="970"/>
                </a:cubicBezTo>
                <a:lnTo>
                  <a:pt x="866" y="970"/>
                </a:lnTo>
                <a:cubicBezTo>
                  <a:pt x="848" y="970"/>
                  <a:pt x="832" y="953"/>
                  <a:pt x="832" y="935"/>
                </a:cubicBezTo>
                <a:lnTo>
                  <a:pt x="832" y="866"/>
                </a:lnTo>
                <a:cubicBezTo>
                  <a:pt x="832" y="847"/>
                  <a:pt x="848" y="831"/>
                  <a:pt x="866" y="831"/>
                </a:cubicBezTo>
                <a:lnTo>
                  <a:pt x="935" y="831"/>
                </a:lnTo>
                <a:cubicBezTo>
                  <a:pt x="954" y="831"/>
                  <a:pt x="970" y="847"/>
                  <a:pt x="970" y="866"/>
                </a:cubicBezTo>
                <a:lnTo>
                  <a:pt x="970" y="935"/>
                </a:lnTo>
                <a:close/>
                <a:moveTo>
                  <a:pt x="970" y="1212"/>
                </a:moveTo>
                <a:cubicBezTo>
                  <a:pt x="970" y="1230"/>
                  <a:pt x="954" y="1247"/>
                  <a:pt x="935" y="1247"/>
                </a:cubicBezTo>
                <a:lnTo>
                  <a:pt x="866" y="1247"/>
                </a:lnTo>
                <a:cubicBezTo>
                  <a:pt x="848" y="1247"/>
                  <a:pt x="832" y="1230"/>
                  <a:pt x="832" y="1212"/>
                </a:cubicBezTo>
                <a:lnTo>
                  <a:pt x="832" y="1143"/>
                </a:lnTo>
                <a:cubicBezTo>
                  <a:pt x="832" y="1124"/>
                  <a:pt x="848" y="1108"/>
                  <a:pt x="866" y="1108"/>
                </a:cubicBezTo>
                <a:lnTo>
                  <a:pt x="935" y="1108"/>
                </a:lnTo>
                <a:cubicBezTo>
                  <a:pt x="954" y="1108"/>
                  <a:pt x="970" y="1124"/>
                  <a:pt x="970" y="1143"/>
                </a:cubicBezTo>
                <a:lnTo>
                  <a:pt x="970" y="1212"/>
                </a:lnTo>
                <a:close/>
                <a:moveTo>
                  <a:pt x="1247" y="935"/>
                </a:moveTo>
                <a:cubicBezTo>
                  <a:pt x="1247" y="953"/>
                  <a:pt x="1231" y="970"/>
                  <a:pt x="1213" y="970"/>
                </a:cubicBezTo>
                <a:lnTo>
                  <a:pt x="1143" y="970"/>
                </a:lnTo>
                <a:cubicBezTo>
                  <a:pt x="1125" y="970"/>
                  <a:pt x="1109" y="953"/>
                  <a:pt x="1109" y="935"/>
                </a:cubicBezTo>
                <a:lnTo>
                  <a:pt x="1109" y="866"/>
                </a:lnTo>
                <a:cubicBezTo>
                  <a:pt x="1109" y="847"/>
                  <a:pt x="1125" y="831"/>
                  <a:pt x="1143" y="831"/>
                </a:cubicBezTo>
                <a:lnTo>
                  <a:pt x="1213" y="831"/>
                </a:lnTo>
                <a:cubicBezTo>
                  <a:pt x="1231" y="831"/>
                  <a:pt x="1247" y="847"/>
                  <a:pt x="1247" y="866"/>
                </a:cubicBezTo>
                <a:lnTo>
                  <a:pt x="1247" y="935"/>
                </a:lnTo>
                <a:close/>
                <a:moveTo>
                  <a:pt x="1247" y="1212"/>
                </a:moveTo>
                <a:cubicBezTo>
                  <a:pt x="1247" y="1230"/>
                  <a:pt x="1231" y="1247"/>
                  <a:pt x="1213" y="1247"/>
                </a:cubicBezTo>
                <a:lnTo>
                  <a:pt x="1143" y="1247"/>
                </a:lnTo>
                <a:cubicBezTo>
                  <a:pt x="1125" y="1247"/>
                  <a:pt x="1109" y="1230"/>
                  <a:pt x="1109" y="1212"/>
                </a:cubicBezTo>
                <a:lnTo>
                  <a:pt x="1109" y="1143"/>
                </a:lnTo>
                <a:cubicBezTo>
                  <a:pt x="1109" y="1124"/>
                  <a:pt x="1125" y="1108"/>
                  <a:pt x="1143" y="1108"/>
                </a:cubicBezTo>
                <a:lnTo>
                  <a:pt x="1213" y="1108"/>
                </a:lnTo>
                <a:cubicBezTo>
                  <a:pt x="1231" y="1108"/>
                  <a:pt x="1247" y="1124"/>
                  <a:pt x="1247" y="1143"/>
                </a:cubicBezTo>
                <a:lnTo>
                  <a:pt x="1247" y="1212"/>
                </a:lnTo>
                <a:close/>
                <a:moveTo>
                  <a:pt x="1247" y="1489"/>
                </a:moveTo>
                <a:cubicBezTo>
                  <a:pt x="1247" y="1508"/>
                  <a:pt x="1231" y="1524"/>
                  <a:pt x="1213" y="1524"/>
                </a:cubicBezTo>
                <a:lnTo>
                  <a:pt x="1143" y="1524"/>
                </a:lnTo>
                <a:cubicBezTo>
                  <a:pt x="1125" y="1524"/>
                  <a:pt x="1109" y="1508"/>
                  <a:pt x="1109" y="1489"/>
                </a:cubicBezTo>
                <a:lnTo>
                  <a:pt x="1109" y="1420"/>
                </a:lnTo>
                <a:cubicBezTo>
                  <a:pt x="1109" y="1401"/>
                  <a:pt x="1125" y="1385"/>
                  <a:pt x="1143" y="1385"/>
                </a:cubicBezTo>
                <a:lnTo>
                  <a:pt x="1213" y="1385"/>
                </a:lnTo>
                <a:cubicBezTo>
                  <a:pt x="1231" y="1385"/>
                  <a:pt x="1247" y="1401"/>
                  <a:pt x="1247" y="1420"/>
                </a:cubicBezTo>
                <a:lnTo>
                  <a:pt x="1247" y="14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C13DA5D-BF7B-2941-82DC-D03E2C8A0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137" y="2391683"/>
            <a:ext cx="280988" cy="307181"/>
          </a:xfrm>
          <a:custGeom>
            <a:avLst/>
            <a:gdLst>
              <a:gd name="T0" fmla="*/ 83769283 w 1525"/>
              <a:gd name="T1" fmla="*/ 49619617 h 1664"/>
              <a:gd name="T2" fmla="*/ 83769283 w 1525"/>
              <a:gd name="T3" fmla="*/ 75458286 h 1664"/>
              <a:gd name="T4" fmla="*/ 54495238 w 1525"/>
              <a:gd name="T5" fmla="*/ 100631150 h 1664"/>
              <a:gd name="T6" fmla="*/ 25161003 w 1525"/>
              <a:gd name="T7" fmla="*/ 75458286 h 1664"/>
              <a:gd name="T8" fmla="*/ 25161003 w 1525"/>
              <a:gd name="T9" fmla="*/ 66805030 h 1664"/>
              <a:gd name="T10" fmla="*/ 0 w 1525"/>
              <a:gd name="T11" fmla="*/ 41934671 h 1664"/>
              <a:gd name="T12" fmla="*/ 0 w 1525"/>
              <a:gd name="T13" fmla="*/ 8411056 h 1664"/>
              <a:gd name="T14" fmla="*/ 4173232 w 1525"/>
              <a:gd name="T15" fmla="*/ 4235803 h 1664"/>
              <a:gd name="T16" fmla="*/ 5262051 w 1525"/>
              <a:gd name="T17" fmla="*/ 4356903 h 1664"/>
              <a:gd name="T18" fmla="*/ 12580624 w 1525"/>
              <a:gd name="T19" fmla="*/ 0 h 1664"/>
              <a:gd name="T20" fmla="*/ 20927089 w 1525"/>
              <a:gd name="T21" fmla="*/ 8411056 h 1664"/>
              <a:gd name="T22" fmla="*/ 12580624 w 1525"/>
              <a:gd name="T23" fmla="*/ 16822358 h 1664"/>
              <a:gd name="T24" fmla="*/ 8407146 w 1525"/>
              <a:gd name="T25" fmla="*/ 15612093 h 1664"/>
              <a:gd name="T26" fmla="*/ 8407146 w 1525"/>
              <a:gd name="T27" fmla="*/ 41934671 h 1664"/>
              <a:gd name="T28" fmla="*/ 29334235 w 1525"/>
              <a:gd name="T29" fmla="*/ 58696479 h 1664"/>
              <a:gd name="T30" fmla="*/ 50261570 w 1525"/>
              <a:gd name="T31" fmla="*/ 41934671 h 1664"/>
              <a:gd name="T32" fmla="*/ 50261570 w 1525"/>
              <a:gd name="T33" fmla="*/ 15612093 h 1664"/>
              <a:gd name="T34" fmla="*/ 46088092 w 1525"/>
              <a:gd name="T35" fmla="*/ 16822358 h 1664"/>
              <a:gd name="T36" fmla="*/ 37680946 w 1525"/>
              <a:gd name="T37" fmla="*/ 8411056 h 1664"/>
              <a:gd name="T38" fmla="*/ 46088092 w 1525"/>
              <a:gd name="T39" fmla="*/ 0 h 1664"/>
              <a:gd name="T40" fmla="*/ 53406665 w 1525"/>
              <a:gd name="T41" fmla="*/ 4356903 h 1664"/>
              <a:gd name="T42" fmla="*/ 54495238 w 1525"/>
              <a:gd name="T43" fmla="*/ 4235803 h 1664"/>
              <a:gd name="T44" fmla="*/ 58668716 w 1525"/>
              <a:gd name="T45" fmla="*/ 8411056 h 1664"/>
              <a:gd name="T46" fmla="*/ 58668716 w 1525"/>
              <a:gd name="T47" fmla="*/ 41934671 h 1664"/>
              <a:gd name="T48" fmla="*/ 33507713 w 1525"/>
              <a:gd name="T49" fmla="*/ 66805030 h 1664"/>
              <a:gd name="T50" fmla="*/ 33507713 w 1525"/>
              <a:gd name="T51" fmla="*/ 75458286 h 1664"/>
              <a:gd name="T52" fmla="*/ 54495238 w 1525"/>
              <a:gd name="T53" fmla="*/ 92220094 h 1664"/>
              <a:gd name="T54" fmla="*/ 75422573 w 1525"/>
              <a:gd name="T55" fmla="*/ 75458286 h 1664"/>
              <a:gd name="T56" fmla="*/ 75422573 w 1525"/>
              <a:gd name="T57" fmla="*/ 49619617 h 1664"/>
              <a:gd name="T58" fmla="*/ 67015427 w 1525"/>
              <a:gd name="T59" fmla="*/ 37759418 h 1664"/>
              <a:gd name="T60" fmla="*/ 79595805 w 1525"/>
              <a:gd name="T61" fmla="*/ 25172863 h 1664"/>
              <a:gd name="T62" fmla="*/ 92176429 w 1525"/>
              <a:gd name="T63" fmla="*/ 37759418 h 1664"/>
              <a:gd name="T64" fmla="*/ 83769283 w 1525"/>
              <a:gd name="T65" fmla="*/ 49619617 h 1664"/>
              <a:gd name="T66" fmla="*/ 79595805 w 1525"/>
              <a:gd name="T67" fmla="*/ 33584165 h 1664"/>
              <a:gd name="T68" fmla="*/ 75422573 w 1525"/>
              <a:gd name="T69" fmla="*/ 37759418 h 1664"/>
              <a:gd name="T70" fmla="*/ 79595805 w 1525"/>
              <a:gd name="T71" fmla="*/ 41934671 h 1664"/>
              <a:gd name="T72" fmla="*/ 83769283 w 1525"/>
              <a:gd name="T73" fmla="*/ 37759418 h 1664"/>
              <a:gd name="T74" fmla="*/ 79595805 w 1525"/>
              <a:gd name="T75" fmla="*/ 33584165 h 16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5" h="1664">
                <a:moveTo>
                  <a:pt x="1385" y="820"/>
                </a:moveTo>
                <a:lnTo>
                  <a:pt x="1385" y="1247"/>
                </a:lnTo>
                <a:cubicBezTo>
                  <a:pt x="1385" y="1477"/>
                  <a:pt x="1169" y="1663"/>
                  <a:pt x="901" y="1663"/>
                </a:cubicBezTo>
                <a:cubicBezTo>
                  <a:pt x="634" y="1663"/>
                  <a:pt x="416" y="1477"/>
                  <a:pt x="416" y="1247"/>
                </a:cubicBezTo>
                <a:lnTo>
                  <a:pt x="416" y="1104"/>
                </a:lnTo>
                <a:cubicBezTo>
                  <a:pt x="181" y="1075"/>
                  <a:pt x="0" y="902"/>
                  <a:pt x="0" y="693"/>
                </a:cubicBezTo>
                <a:lnTo>
                  <a:pt x="0" y="139"/>
                </a:lnTo>
                <a:cubicBezTo>
                  <a:pt x="0" y="101"/>
                  <a:pt x="31" y="70"/>
                  <a:pt x="69" y="70"/>
                </a:cubicBezTo>
                <a:cubicBezTo>
                  <a:pt x="76" y="70"/>
                  <a:pt x="81" y="71"/>
                  <a:pt x="87" y="72"/>
                </a:cubicBezTo>
                <a:cubicBezTo>
                  <a:pt x="110" y="30"/>
                  <a:pt x="156" y="0"/>
                  <a:pt x="208" y="0"/>
                </a:cubicBezTo>
                <a:cubicBezTo>
                  <a:pt x="285" y="0"/>
                  <a:pt x="346" y="62"/>
                  <a:pt x="346" y="139"/>
                </a:cubicBezTo>
                <a:cubicBezTo>
                  <a:pt x="346" y="216"/>
                  <a:pt x="285" y="278"/>
                  <a:pt x="208" y="278"/>
                </a:cubicBezTo>
                <a:cubicBezTo>
                  <a:pt x="183" y="278"/>
                  <a:pt x="159" y="270"/>
                  <a:pt x="139" y="258"/>
                </a:cubicBezTo>
                <a:lnTo>
                  <a:pt x="139" y="693"/>
                </a:lnTo>
                <a:cubicBezTo>
                  <a:pt x="139" y="846"/>
                  <a:pt x="295" y="970"/>
                  <a:pt x="485" y="970"/>
                </a:cubicBezTo>
                <a:cubicBezTo>
                  <a:pt x="676" y="970"/>
                  <a:pt x="831" y="846"/>
                  <a:pt x="831" y="693"/>
                </a:cubicBezTo>
                <a:lnTo>
                  <a:pt x="831" y="258"/>
                </a:lnTo>
                <a:cubicBezTo>
                  <a:pt x="811" y="270"/>
                  <a:pt x="787" y="278"/>
                  <a:pt x="762" y="278"/>
                </a:cubicBezTo>
                <a:cubicBezTo>
                  <a:pt x="685" y="278"/>
                  <a:pt x="623" y="216"/>
                  <a:pt x="623" y="139"/>
                </a:cubicBezTo>
                <a:cubicBezTo>
                  <a:pt x="623" y="62"/>
                  <a:pt x="685" y="0"/>
                  <a:pt x="762" y="0"/>
                </a:cubicBezTo>
                <a:cubicBezTo>
                  <a:pt x="814" y="0"/>
                  <a:pt x="859" y="30"/>
                  <a:pt x="883" y="72"/>
                </a:cubicBezTo>
                <a:cubicBezTo>
                  <a:pt x="889" y="71"/>
                  <a:pt x="894" y="70"/>
                  <a:pt x="901" y="70"/>
                </a:cubicBezTo>
                <a:cubicBezTo>
                  <a:pt x="938" y="70"/>
                  <a:pt x="970" y="101"/>
                  <a:pt x="970" y="139"/>
                </a:cubicBezTo>
                <a:lnTo>
                  <a:pt x="970" y="693"/>
                </a:lnTo>
                <a:cubicBezTo>
                  <a:pt x="970" y="902"/>
                  <a:pt x="789" y="1075"/>
                  <a:pt x="554" y="1104"/>
                </a:cubicBezTo>
                <a:lnTo>
                  <a:pt x="554" y="1247"/>
                </a:lnTo>
                <a:cubicBezTo>
                  <a:pt x="554" y="1400"/>
                  <a:pt x="711" y="1524"/>
                  <a:pt x="901" y="1524"/>
                </a:cubicBezTo>
                <a:cubicBezTo>
                  <a:pt x="1092" y="1524"/>
                  <a:pt x="1247" y="1400"/>
                  <a:pt x="1247" y="1247"/>
                </a:cubicBezTo>
                <a:lnTo>
                  <a:pt x="1247" y="820"/>
                </a:lnTo>
                <a:cubicBezTo>
                  <a:pt x="1166" y="791"/>
                  <a:pt x="1108" y="715"/>
                  <a:pt x="1108" y="624"/>
                </a:cubicBezTo>
                <a:cubicBezTo>
                  <a:pt x="1108" y="509"/>
                  <a:pt x="1201" y="416"/>
                  <a:pt x="1316" y="416"/>
                </a:cubicBezTo>
                <a:cubicBezTo>
                  <a:pt x="1431" y="416"/>
                  <a:pt x="1524" y="509"/>
                  <a:pt x="1524" y="624"/>
                </a:cubicBezTo>
                <a:cubicBezTo>
                  <a:pt x="1524" y="715"/>
                  <a:pt x="1467" y="791"/>
                  <a:pt x="1385" y="820"/>
                </a:cubicBezTo>
                <a:close/>
                <a:moveTo>
                  <a:pt x="1316" y="555"/>
                </a:moveTo>
                <a:cubicBezTo>
                  <a:pt x="1278" y="555"/>
                  <a:pt x="1247" y="586"/>
                  <a:pt x="1247" y="624"/>
                </a:cubicBezTo>
                <a:cubicBezTo>
                  <a:pt x="1247" y="662"/>
                  <a:pt x="1278" y="693"/>
                  <a:pt x="1316" y="693"/>
                </a:cubicBezTo>
                <a:cubicBezTo>
                  <a:pt x="1354" y="693"/>
                  <a:pt x="1385" y="662"/>
                  <a:pt x="1385" y="624"/>
                </a:cubicBezTo>
                <a:cubicBezTo>
                  <a:pt x="1385" y="586"/>
                  <a:pt x="1354" y="555"/>
                  <a:pt x="1316" y="5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AB2F2608-1A08-AA4C-8EA0-70743FBE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091" y="2386372"/>
            <a:ext cx="282179" cy="307181"/>
          </a:xfrm>
          <a:custGeom>
            <a:avLst/>
            <a:gdLst>
              <a:gd name="T0" fmla="*/ 75013469 w 1525"/>
              <a:gd name="T1" fmla="*/ 100631150 h 1664"/>
              <a:gd name="T2" fmla="*/ 17553661 w 1525"/>
              <a:gd name="T3" fmla="*/ 100631150 h 1664"/>
              <a:gd name="T4" fmla="*/ 0 w 1525"/>
              <a:gd name="T5" fmla="*/ 83687938 h 1664"/>
              <a:gd name="T6" fmla="*/ 18282700 w 1525"/>
              <a:gd name="T7" fmla="*/ 46654629 h 1664"/>
              <a:gd name="T8" fmla="*/ 16824870 w 1525"/>
              <a:gd name="T9" fmla="*/ 54521226 h 1664"/>
              <a:gd name="T10" fmla="*/ 16824870 w 1525"/>
              <a:gd name="T11" fmla="*/ 67833890 h 1664"/>
              <a:gd name="T12" fmla="*/ 8382089 w 1525"/>
              <a:gd name="T13" fmla="*/ 79694089 h 1664"/>
              <a:gd name="T14" fmla="*/ 21015791 w 1525"/>
              <a:gd name="T15" fmla="*/ 92220094 h 1664"/>
              <a:gd name="T16" fmla="*/ 33649740 w 1525"/>
              <a:gd name="T17" fmla="*/ 79694089 h 1664"/>
              <a:gd name="T18" fmla="*/ 25206959 w 1525"/>
              <a:gd name="T19" fmla="*/ 67833890 h 1664"/>
              <a:gd name="T20" fmla="*/ 25206959 w 1525"/>
              <a:gd name="T21" fmla="*/ 54521226 h 1664"/>
              <a:gd name="T22" fmla="*/ 26846863 w 1525"/>
              <a:gd name="T23" fmla="*/ 48409353 h 1664"/>
              <a:gd name="T24" fmla="*/ 46283442 w 1525"/>
              <a:gd name="T25" fmla="*/ 55247335 h 1664"/>
              <a:gd name="T26" fmla="*/ 65659575 w 1525"/>
              <a:gd name="T27" fmla="*/ 48409353 h 1664"/>
              <a:gd name="T28" fmla="*/ 67299480 w 1525"/>
              <a:gd name="T29" fmla="*/ 54521226 h 1664"/>
              <a:gd name="T30" fmla="*/ 67299480 w 1525"/>
              <a:gd name="T31" fmla="*/ 58696479 h 1664"/>
              <a:gd name="T32" fmla="*/ 50474610 w 1525"/>
              <a:gd name="T33" fmla="*/ 75458286 h 1664"/>
              <a:gd name="T34" fmla="*/ 50474610 w 1525"/>
              <a:gd name="T35" fmla="*/ 81327959 h 1664"/>
              <a:gd name="T36" fmla="*/ 48348680 w 1525"/>
              <a:gd name="T37" fmla="*/ 85926817 h 1664"/>
              <a:gd name="T38" fmla="*/ 54665531 w 1525"/>
              <a:gd name="T39" fmla="*/ 92220094 h 1664"/>
              <a:gd name="T40" fmla="*/ 60982629 w 1525"/>
              <a:gd name="T41" fmla="*/ 85926817 h 1664"/>
              <a:gd name="T42" fmla="*/ 58917391 w 1525"/>
              <a:gd name="T43" fmla="*/ 81327959 h 1664"/>
              <a:gd name="T44" fmla="*/ 58917391 w 1525"/>
              <a:gd name="T45" fmla="*/ 75458286 h 1664"/>
              <a:gd name="T46" fmla="*/ 67299480 w 1525"/>
              <a:gd name="T47" fmla="*/ 67107535 h 1664"/>
              <a:gd name="T48" fmla="*/ 75742260 w 1525"/>
              <a:gd name="T49" fmla="*/ 75458286 h 1664"/>
              <a:gd name="T50" fmla="*/ 75742260 w 1525"/>
              <a:gd name="T51" fmla="*/ 81327959 h 1664"/>
              <a:gd name="T52" fmla="*/ 73616331 w 1525"/>
              <a:gd name="T53" fmla="*/ 85926817 h 1664"/>
              <a:gd name="T54" fmla="*/ 79933182 w 1525"/>
              <a:gd name="T55" fmla="*/ 92220094 h 1664"/>
              <a:gd name="T56" fmla="*/ 86250279 w 1525"/>
              <a:gd name="T57" fmla="*/ 85926817 h 1664"/>
              <a:gd name="T58" fmla="*/ 84124350 w 1525"/>
              <a:gd name="T59" fmla="*/ 81327959 h 1664"/>
              <a:gd name="T60" fmla="*/ 84124350 w 1525"/>
              <a:gd name="T61" fmla="*/ 75458286 h 1664"/>
              <a:gd name="T62" fmla="*/ 75742260 w 1525"/>
              <a:gd name="T63" fmla="*/ 60995908 h 1664"/>
              <a:gd name="T64" fmla="*/ 74284431 w 1525"/>
              <a:gd name="T65" fmla="*/ 46654629 h 1664"/>
              <a:gd name="T66" fmla="*/ 92567130 w 1525"/>
              <a:gd name="T67" fmla="*/ 83687938 h 1664"/>
              <a:gd name="T68" fmla="*/ 75013469 w 1525"/>
              <a:gd name="T69" fmla="*/ 100631150 h 1664"/>
              <a:gd name="T70" fmla="*/ 21015791 w 1525"/>
              <a:gd name="T71" fmla="*/ 83869342 h 1664"/>
              <a:gd name="T72" fmla="*/ 16824870 w 1525"/>
              <a:gd name="T73" fmla="*/ 79694089 h 1664"/>
              <a:gd name="T74" fmla="*/ 21015791 w 1525"/>
              <a:gd name="T75" fmla="*/ 75458286 h 1664"/>
              <a:gd name="T76" fmla="*/ 25206959 w 1525"/>
              <a:gd name="T77" fmla="*/ 79694089 h 1664"/>
              <a:gd name="T78" fmla="*/ 21015791 w 1525"/>
              <a:gd name="T79" fmla="*/ 83869342 h 1664"/>
              <a:gd name="T80" fmla="*/ 46283442 w 1525"/>
              <a:gd name="T81" fmla="*/ 50345973 h 1664"/>
              <a:gd name="T82" fmla="*/ 21015791 w 1525"/>
              <a:gd name="T83" fmla="*/ 25172863 h 1664"/>
              <a:gd name="T84" fmla="*/ 46283442 w 1525"/>
              <a:gd name="T85" fmla="*/ 0 h 1664"/>
              <a:gd name="T86" fmla="*/ 71490401 w 1525"/>
              <a:gd name="T87" fmla="*/ 25172863 h 1664"/>
              <a:gd name="T88" fmla="*/ 46283442 w 1525"/>
              <a:gd name="T89" fmla="*/ 50345973 h 16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525" h="1664">
                <a:moveTo>
                  <a:pt x="1235" y="1663"/>
                </a:moveTo>
                <a:lnTo>
                  <a:pt x="289" y="1663"/>
                </a:lnTo>
                <a:cubicBezTo>
                  <a:pt x="116" y="1663"/>
                  <a:pt x="0" y="1559"/>
                  <a:pt x="0" y="1383"/>
                </a:cubicBezTo>
                <a:cubicBezTo>
                  <a:pt x="0" y="1167"/>
                  <a:pt x="43" y="827"/>
                  <a:pt x="301" y="771"/>
                </a:cubicBezTo>
                <a:cubicBezTo>
                  <a:pt x="283" y="812"/>
                  <a:pt x="277" y="857"/>
                  <a:pt x="277" y="901"/>
                </a:cubicBezTo>
                <a:lnTo>
                  <a:pt x="277" y="1121"/>
                </a:lnTo>
                <a:cubicBezTo>
                  <a:pt x="194" y="1150"/>
                  <a:pt x="138" y="1229"/>
                  <a:pt x="138" y="1317"/>
                </a:cubicBezTo>
                <a:cubicBezTo>
                  <a:pt x="138" y="1431"/>
                  <a:pt x="231" y="1524"/>
                  <a:pt x="346" y="1524"/>
                </a:cubicBezTo>
                <a:cubicBezTo>
                  <a:pt x="461" y="1524"/>
                  <a:pt x="554" y="1431"/>
                  <a:pt x="554" y="1317"/>
                </a:cubicBezTo>
                <a:cubicBezTo>
                  <a:pt x="554" y="1229"/>
                  <a:pt x="498" y="1150"/>
                  <a:pt x="415" y="1121"/>
                </a:cubicBezTo>
                <a:lnTo>
                  <a:pt x="415" y="901"/>
                </a:lnTo>
                <a:cubicBezTo>
                  <a:pt x="415" y="865"/>
                  <a:pt x="419" y="829"/>
                  <a:pt x="442" y="800"/>
                </a:cubicBezTo>
                <a:cubicBezTo>
                  <a:pt x="533" y="872"/>
                  <a:pt x="646" y="913"/>
                  <a:pt x="762" y="913"/>
                </a:cubicBezTo>
                <a:cubicBezTo>
                  <a:pt x="878" y="913"/>
                  <a:pt x="990" y="872"/>
                  <a:pt x="1081" y="800"/>
                </a:cubicBezTo>
                <a:cubicBezTo>
                  <a:pt x="1105" y="829"/>
                  <a:pt x="1108" y="865"/>
                  <a:pt x="1108" y="901"/>
                </a:cubicBezTo>
                <a:lnTo>
                  <a:pt x="1108" y="970"/>
                </a:lnTo>
                <a:cubicBezTo>
                  <a:pt x="956" y="970"/>
                  <a:pt x="831" y="1095"/>
                  <a:pt x="831" y="1247"/>
                </a:cubicBezTo>
                <a:lnTo>
                  <a:pt x="831" y="1344"/>
                </a:lnTo>
                <a:cubicBezTo>
                  <a:pt x="809" y="1363"/>
                  <a:pt x="796" y="1391"/>
                  <a:pt x="796" y="1420"/>
                </a:cubicBezTo>
                <a:cubicBezTo>
                  <a:pt x="796" y="1478"/>
                  <a:pt x="843" y="1524"/>
                  <a:pt x="900" y="1524"/>
                </a:cubicBezTo>
                <a:cubicBezTo>
                  <a:pt x="958" y="1524"/>
                  <a:pt x="1004" y="1478"/>
                  <a:pt x="1004" y="1420"/>
                </a:cubicBezTo>
                <a:cubicBezTo>
                  <a:pt x="1004" y="1391"/>
                  <a:pt x="991" y="1363"/>
                  <a:pt x="970" y="1344"/>
                </a:cubicBezTo>
                <a:lnTo>
                  <a:pt x="970" y="1247"/>
                </a:lnTo>
                <a:cubicBezTo>
                  <a:pt x="970" y="1171"/>
                  <a:pt x="1032" y="1109"/>
                  <a:pt x="1108" y="1109"/>
                </a:cubicBezTo>
                <a:cubicBezTo>
                  <a:pt x="1184" y="1109"/>
                  <a:pt x="1247" y="1171"/>
                  <a:pt x="1247" y="1247"/>
                </a:cubicBezTo>
                <a:lnTo>
                  <a:pt x="1247" y="1344"/>
                </a:lnTo>
                <a:cubicBezTo>
                  <a:pt x="1225" y="1363"/>
                  <a:pt x="1212" y="1391"/>
                  <a:pt x="1212" y="1420"/>
                </a:cubicBezTo>
                <a:cubicBezTo>
                  <a:pt x="1212" y="1478"/>
                  <a:pt x="1259" y="1524"/>
                  <a:pt x="1316" y="1524"/>
                </a:cubicBezTo>
                <a:cubicBezTo>
                  <a:pt x="1373" y="1524"/>
                  <a:pt x="1420" y="1478"/>
                  <a:pt x="1420" y="1420"/>
                </a:cubicBezTo>
                <a:cubicBezTo>
                  <a:pt x="1420" y="1391"/>
                  <a:pt x="1407" y="1363"/>
                  <a:pt x="1385" y="1344"/>
                </a:cubicBezTo>
                <a:lnTo>
                  <a:pt x="1385" y="1247"/>
                </a:lnTo>
                <a:cubicBezTo>
                  <a:pt x="1385" y="1149"/>
                  <a:pt x="1332" y="1057"/>
                  <a:pt x="1247" y="1008"/>
                </a:cubicBezTo>
                <a:cubicBezTo>
                  <a:pt x="1247" y="929"/>
                  <a:pt x="1254" y="845"/>
                  <a:pt x="1223" y="771"/>
                </a:cubicBezTo>
                <a:cubicBezTo>
                  <a:pt x="1480" y="827"/>
                  <a:pt x="1524" y="1167"/>
                  <a:pt x="1524" y="1383"/>
                </a:cubicBezTo>
                <a:cubicBezTo>
                  <a:pt x="1524" y="1559"/>
                  <a:pt x="1408" y="1663"/>
                  <a:pt x="1235" y="1663"/>
                </a:cubicBezTo>
                <a:close/>
                <a:moveTo>
                  <a:pt x="346" y="1386"/>
                </a:moveTo>
                <a:cubicBezTo>
                  <a:pt x="308" y="1386"/>
                  <a:pt x="277" y="1354"/>
                  <a:pt x="277" y="1317"/>
                </a:cubicBezTo>
                <a:cubicBezTo>
                  <a:pt x="277" y="1279"/>
                  <a:pt x="308" y="1247"/>
                  <a:pt x="346" y="1247"/>
                </a:cubicBezTo>
                <a:cubicBezTo>
                  <a:pt x="384" y="1247"/>
                  <a:pt x="415" y="1279"/>
                  <a:pt x="415" y="1317"/>
                </a:cubicBezTo>
                <a:cubicBezTo>
                  <a:pt x="415" y="1354"/>
                  <a:pt x="384" y="1386"/>
                  <a:pt x="346" y="1386"/>
                </a:cubicBezTo>
                <a:close/>
                <a:moveTo>
                  <a:pt x="762" y="832"/>
                </a:moveTo>
                <a:cubicBezTo>
                  <a:pt x="532" y="832"/>
                  <a:pt x="346" y="645"/>
                  <a:pt x="346" y="416"/>
                </a:cubicBezTo>
                <a:cubicBezTo>
                  <a:pt x="346" y="187"/>
                  <a:pt x="533" y="0"/>
                  <a:pt x="762" y="0"/>
                </a:cubicBezTo>
                <a:cubicBezTo>
                  <a:pt x="992" y="0"/>
                  <a:pt x="1177" y="187"/>
                  <a:pt x="1177" y="416"/>
                </a:cubicBezTo>
                <a:cubicBezTo>
                  <a:pt x="1177" y="645"/>
                  <a:pt x="991" y="832"/>
                  <a:pt x="762" y="8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DB400FB-BB49-B941-BF56-B94C39BE7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711" y="2386371"/>
            <a:ext cx="371475" cy="307181"/>
          </a:xfrm>
          <a:custGeom>
            <a:avLst/>
            <a:gdLst>
              <a:gd name="T0" fmla="*/ 121868935 w 2010"/>
              <a:gd name="T1" fmla="*/ 79694089 h 1664"/>
              <a:gd name="T2" fmla="*/ 117622661 w 2010"/>
              <a:gd name="T3" fmla="*/ 83869342 h 1664"/>
              <a:gd name="T4" fmla="*/ 105065697 w 2010"/>
              <a:gd name="T5" fmla="*/ 83869342 h 1664"/>
              <a:gd name="T6" fmla="*/ 88201841 w 2010"/>
              <a:gd name="T7" fmla="*/ 100631150 h 1664"/>
              <a:gd name="T8" fmla="*/ 71398604 w 2010"/>
              <a:gd name="T9" fmla="*/ 83869342 h 1664"/>
              <a:gd name="T10" fmla="*/ 46224057 w 2010"/>
              <a:gd name="T11" fmla="*/ 83869342 h 1664"/>
              <a:gd name="T12" fmla="*/ 29420820 w 2010"/>
              <a:gd name="T13" fmla="*/ 100631150 h 1664"/>
              <a:gd name="T14" fmla="*/ 12617583 w 2010"/>
              <a:gd name="T15" fmla="*/ 83869342 h 1664"/>
              <a:gd name="T16" fmla="*/ 4185655 w 2010"/>
              <a:gd name="T17" fmla="*/ 83869342 h 1664"/>
              <a:gd name="T18" fmla="*/ 0 w 2010"/>
              <a:gd name="T19" fmla="*/ 79694089 h 1664"/>
              <a:gd name="T20" fmla="*/ 4185655 w 2010"/>
              <a:gd name="T21" fmla="*/ 75458286 h 1664"/>
              <a:gd name="T22" fmla="*/ 4185655 w 2010"/>
              <a:gd name="T23" fmla="*/ 48227949 h 1664"/>
              <a:gd name="T24" fmla="*/ 7157947 w 2010"/>
              <a:gd name="T25" fmla="*/ 41087461 h 1664"/>
              <a:gd name="T26" fmla="*/ 20139489 w 2010"/>
              <a:gd name="T27" fmla="*/ 28138098 h 1664"/>
              <a:gd name="T28" fmla="*/ 27297683 w 2010"/>
              <a:gd name="T29" fmla="*/ 25172863 h 1664"/>
              <a:gd name="T30" fmla="*/ 37792129 w 2010"/>
              <a:gd name="T31" fmla="*/ 25172863 h 1664"/>
              <a:gd name="T32" fmla="*/ 37792129 w 2010"/>
              <a:gd name="T33" fmla="*/ 4235803 h 1664"/>
              <a:gd name="T34" fmla="*/ 42038403 w 2010"/>
              <a:gd name="T35" fmla="*/ 0 h 1664"/>
              <a:gd name="T36" fmla="*/ 117622661 w 2010"/>
              <a:gd name="T37" fmla="*/ 0 h 1664"/>
              <a:gd name="T38" fmla="*/ 121868935 w 2010"/>
              <a:gd name="T39" fmla="*/ 4235803 h 1664"/>
              <a:gd name="T40" fmla="*/ 121868935 w 2010"/>
              <a:gd name="T41" fmla="*/ 79694089 h 1664"/>
              <a:gd name="T42" fmla="*/ 37792129 w 2010"/>
              <a:gd name="T43" fmla="*/ 33584165 h 1664"/>
              <a:gd name="T44" fmla="*/ 27418921 w 2010"/>
              <a:gd name="T45" fmla="*/ 33584165 h 1664"/>
              <a:gd name="T46" fmla="*/ 25963084 w 2010"/>
              <a:gd name="T47" fmla="*/ 34128625 h 1664"/>
              <a:gd name="T48" fmla="*/ 13163645 w 2010"/>
              <a:gd name="T49" fmla="*/ 46896584 h 1664"/>
              <a:gd name="T50" fmla="*/ 12617583 w 2010"/>
              <a:gd name="T51" fmla="*/ 48349049 h 1664"/>
              <a:gd name="T52" fmla="*/ 12617583 w 2010"/>
              <a:gd name="T53" fmla="*/ 50345973 h 1664"/>
              <a:gd name="T54" fmla="*/ 37792129 w 2010"/>
              <a:gd name="T55" fmla="*/ 50345973 h 1664"/>
              <a:gd name="T56" fmla="*/ 37792129 w 2010"/>
              <a:gd name="T57" fmla="*/ 33584165 h 1664"/>
              <a:gd name="T58" fmla="*/ 29420820 w 2010"/>
              <a:gd name="T59" fmla="*/ 75458286 h 1664"/>
              <a:gd name="T60" fmla="*/ 20988892 w 2010"/>
              <a:gd name="T61" fmla="*/ 83869342 h 1664"/>
              <a:gd name="T62" fmla="*/ 29420820 w 2010"/>
              <a:gd name="T63" fmla="*/ 92220094 h 1664"/>
              <a:gd name="T64" fmla="*/ 37792129 w 2010"/>
              <a:gd name="T65" fmla="*/ 83869342 h 1664"/>
              <a:gd name="T66" fmla="*/ 29420820 w 2010"/>
              <a:gd name="T67" fmla="*/ 75458286 h 1664"/>
              <a:gd name="T68" fmla="*/ 105065697 w 2010"/>
              <a:gd name="T69" fmla="*/ 27290888 h 1664"/>
              <a:gd name="T70" fmla="*/ 102942561 w 2010"/>
              <a:gd name="T71" fmla="*/ 25172863 h 1664"/>
              <a:gd name="T72" fmla="*/ 88201841 w 2010"/>
              <a:gd name="T73" fmla="*/ 25172863 h 1664"/>
              <a:gd name="T74" fmla="*/ 88201841 w 2010"/>
              <a:gd name="T75" fmla="*/ 10529080 h 1664"/>
              <a:gd name="T76" fmla="*/ 86139323 w 2010"/>
              <a:gd name="T77" fmla="*/ 8411056 h 1664"/>
              <a:gd name="T78" fmla="*/ 73521741 w 2010"/>
              <a:gd name="T79" fmla="*/ 8411056 h 1664"/>
              <a:gd name="T80" fmla="*/ 71398604 w 2010"/>
              <a:gd name="T81" fmla="*/ 10529080 h 1664"/>
              <a:gd name="T82" fmla="*/ 71398604 w 2010"/>
              <a:gd name="T83" fmla="*/ 25172863 h 1664"/>
              <a:gd name="T84" fmla="*/ 56718503 w 2010"/>
              <a:gd name="T85" fmla="*/ 25172863 h 1664"/>
              <a:gd name="T86" fmla="*/ 54595367 w 2010"/>
              <a:gd name="T87" fmla="*/ 27290888 h 1664"/>
              <a:gd name="T88" fmla="*/ 54595367 w 2010"/>
              <a:gd name="T89" fmla="*/ 39816893 h 1664"/>
              <a:gd name="T90" fmla="*/ 56718503 w 2010"/>
              <a:gd name="T91" fmla="*/ 41934671 h 1664"/>
              <a:gd name="T92" fmla="*/ 71398604 w 2010"/>
              <a:gd name="T93" fmla="*/ 41934671 h 1664"/>
              <a:gd name="T94" fmla="*/ 71398604 w 2010"/>
              <a:gd name="T95" fmla="*/ 56639004 h 1664"/>
              <a:gd name="T96" fmla="*/ 73521741 w 2010"/>
              <a:gd name="T97" fmla="*/ 58696479 h 1664"/>
              <a:gd name="T98" fmla="*/ 86139323 w 2010"/>
              <a:gd name="T99" fmla="*/ 58696479 h 1664"/>
              <a:gd name="T100" fmla="*/ 88201841 w 2010"/>
              <a:gd name="T101" fmla="*/ 56639004 h 1664"/>
              <a:gd name="T102" fmla="*/ 88201841 w 2010"/>
              <a:gd name="T103" fmla="*/ 41934671 h 1664"/>
              <a:gd name="T104" fmla="*/ 102942561 w 2010"/>
              <a:gd name="T105" fmla="*/ 41934671 h 1664"/>
              <a:gd name="T106" fmla="*/ 105065697 w 2010"/>
              <a:gd name="T107" fmla="*/ 39816893 h 1664"/>
              <a:gd name="T108" fmla="*/ 105065697 w 2010"/>
              <a:gd name="T109" fmla="*/ 27290888 h 1664"/>
              <a:gd name="T110" fmla="*/ 88201841 w 2010"/>
              <a:gd name="T111" fmla="*/ 75458286 h 1664"/>
              <a:gd name="T112" fmla="*/ 79830532 w 2010"/>
              <a:gd name="T113" fmla="*/ 83869342 h 1664"/>
              <a:gd name="T114" fmla="*/ 88201841 w 2010"/>
              <a:gd name="T115" fmla="*/ 92220094 h 1664"/>
              <a:gd name="T116" fmla="*/ 96633769 w 2010"/>
              <a:gd name="T117" fmla="*/ 83869342 h 1664"/>
              <a:gd name="T118" fmla="*/ 88201841 w 2010"/>
              <a:gd name="T119" fmla="*/ 75458286 h 166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10" h="1664">
                <a:moveTo>
                  <a:pt x="2009" y="1317"/>
                </a:moveTo>
                <a:cubicBezTo>
                  <a:pt x="2009" y="1354"/>
                  <a:pt x="1977" y="1386"/>
                  <a:pt x="1939" y="1386"/>
                </a:cubicBezTo>
                <a:lnTo>
                  <a:pt x="1732" y="1386"/>
                </a:lnTo>
                <a:cubicBezTo>
                  <a:pt x="1732" y="1538"/>
                  <a:pt x="1608" y="1663"/>
                  <a:pt x="1454" y="1663"/>
                </a:cubicBezTo>
                <a:cubicBezTo>
                  <a:pt x="1302" y="1663"/>
                  <a:pt x="1177" y="1538"/>
                  <a:pt x="1177" y="1386"/>
                </a:cubicBezTo>
                <a:lnTo>
                  <a:pt x="762" y="1386"/>
                </a:lnTo>
                <a:cubicBezTo>
                  <a:pt x="762" y="1538"/>
                  <a:pt x="639" y="1663"/>
                  <a:pt x="485" y="1663"/>
                </a:cubicBezTo>
                <a:cubicBezTo>
                  <a:pt x="332" y="1663"/>
                  <a:pt x="208" y="1538"/>
                  <a:pt x="208" y="1386"/>
                </a:cubicBezTo>
                <a:lnTo>
                  <a:pt x="69" y="1386"/>
                </a:lnTo>
                <a:cubicBezTo>
                  <a:pt x="31" y="1386"/>
                  <a:pt x="0" y="1354"/>
                  <a:pt x="0" y="1317"/>
                </a:cubicBezTo>
                <a:cubicBezTo>
                  <a:pt x="0" y="1279"/>
                  <a:pt x="31" y="1247"/>
                  <a:pt x="69" y="1247"/>
                </a:cubicBezTo>
                <a:lnTo>
                  <a:pt x="69" y="797"/>
                </a:lnTo>
                <a:cubicBezTo>
                  <a:pt x="69" y="759"/>
                  <a:pt x="91" y="706"/>
                  <a:pt x="118" y="679"/>
                </a:cubicBezTo>
                <a:lnTo>
                  <a:pt x="332" y="465"/>
                </a:lnTo>
                <a:cubicBezTo>
                  <a:pt x="359" y="438"/>
                  <a:pt x="412" y="416"/>
                  <a:pt x="450" y="416"/>
                </a:cubicBezTo>
                <a:lnTo>
                  <a:pt x="623" y="416"/>
                </a:lnTo>
                <a:lnTo>
                  <a:pt x="623" y="70"/>
                </a:lnTo>
                <a:cubicBezTo>
                  <a:pt x="623" y="32"/>
                  <a:pt x="655" y="0"/>
                  <a:pt x="693" y="0"/>
                </a:cubicBezTo>
                <a:lnTo>
                  <a:pt x="1939" y="0"/>
                </a:lnTo>
                <a:cubicBezTo>
                  <a:pt x="1977" y="0"/>
                  <a:pt x="2009" y="32"/>
                  <a:pt x="2009" y="70"/>
                </a:cubicBezTo>
                <a:lnTo>
                  <a:pt x="2009" y="1317"/>
                </a:lnTo>
                <a:close/>
                <a:moveTo>
                  <a:pt x="623" y="555"/>
                </a:moveTo>
                <a:lnTo>
                  <a:pt x="452" y="555"/>
                </a:lnTo>
                <a:cubicBezTo>
                  <a:pt x="446" y="556"/>
                  <a:pt x="434" y="560"/>
                  <a:pt x="428" y="564"/>
                </a:cubicBezTo>
                <a:lnTo>
                  <a:pt x="217" y="775"/>
                </a:lnTo>
                <a:cubicBezTo>
                  <a:pt x="214" y="781"/>
                  <a:pt x="209" y="793"/>
                  <a:pt x="208" y="799"/>
                </a:cubicBezTo>
                <a:lnTo>
                  <a:pt x="208" y="832"/>
                </a:lnTo>
                <a:lnTo>
                  <a:pt x="623" y="832"/>
                </a:lnTo>
                <a:lnTo>
                  <a:pt x="623" y="555"/>
                </a:lnTo>
                <a:close/>
                <a:moveTo>
                  <a:pt x="485" y="1247"/>
                </a:moveTo>
                <a:cubicBezTo>
                  <a:pt x="408" y="1247"/>
                  <a:pt x="346" y="1309"/>
                  <a:pt x="346" y="1386"/>
                </a:cubicBezTo>
                <a:cubicBezTo>
                  <a:pt x="346" y="1463"/>
                  <a:pt x="408" y="1524"/>
                  <a:pt x="485" y="1524"/>
                </a:cubicBezTo>
                <a:cubicBezTo>
                  <a:pt x="562" y="1524"/>
                  <a:pt x="623" y="1463"/>
                  <a:pt x="623" y="1386"/>
                </a:cubicBezTo>
                <a:cubicBezTo>
                  <a:pt x="623" y="1309"/>
                  <a:pt x="562" y="1247"/>
                  <a:pt x="485" y="1247"/>
                </a:cubicBezTo>
                <a:close/>
                <a:moveTo>
                  <a:pt x="1732" y="451"/>
                </a:moveTo>
                <a:cubicBezTo>
                  <a:pt x="1732" y="431"/>
                  <a:pt x="1716" y="416"/>
                  <a:pt x="1697" y="416"/>
                </a:cubicBezTo>
                <a:lnTo>
                  <a:pt x="1454" y="416"/>
                </a:lnTo>
                <a:lnTo>
                  <a:pt x="1454" y="174"/>
                </a:lnTo>
                <a:cubicBezTo>
                  <a:pt x="1454" y="154"/>
                  <a:pt x="1439" y="139"/>
                  <a:pt x="1420" y="139"/>
                </a:cubicBezTo>
                <a:lnTo>
                  <a:pt x="1212" y="139"/>
                </a:lnTo>
                <a:cubicBezTo>
                  <a:pt x="1193" y="139"/>
                  <a:pt x="1177" y="154"/>
                  <a:pt x="1177" y="174"/>
                </a:cubicBezTo>
                <a:lnTo>
                  <a:pt x="1177" y="416"/>
                </a:lnTo>
                <a:lnTo>
                  <a:pt x="935" y="416"/>
                </a:lnTo>
                <a:cubicBezTo>
                  <a:pt x="915" y="416"/>
                  <a:pt x="900" y="431"/>
                  <a:pt x="900" y="451"/>
                </a:cubicBezTo>
                <a:lnTo>
                  <a:pt x="900" y="658"/>
                </a:lnTo>
                <a:cubicBezTo>
                  <a:pt x="900" y="678"/>
                  <a:pt x="915" y="693"/>
                  <a:pt x="935" y="693"/>
                </a:cubicBezTo>
                <a:lnTo>
                  <a:pt x="1177" y="693"/>
                </a:lnTo>
                <a:lnTo>
                  <a:pt x="1177" y="936"/>
                </a:lnTo>
                <a:cubicBezTo>
                  <a:pt x="1177" y="955"/>
                  <a:pt x="1193" y="970"/>
                  <a:pt x="1212" y="970"/>
                </a:cubicBezTo>
                <a:lnTo>
                  <a:pt x="1420" y="970"/>
                </a:lnTo>
                <a:cubicBezTo>
                  <a:pt x="1439" y="970"/>
                  <a:pt x="1454" y="955"/>
                  <a:pt x="1454" y="936"/>
                </a:cubicBezTo>
                <a:lnTo>
                  <a:pt x="1454" y="693"/>
                </a:lnTo>
                <a:lnTo>
                  <a:pt x="1697" y="693"/>
                </a:lnTo>
                <a:cubicBezTo>
                  <a:pt x="1716" y="693"/>
                  <a:pt x="1732" y="678"/>
                  <a:pt x="1732" y="658"/>
                </a:cubicBezTo>
                <a:lnTo>
                  <a:pt x="1732" y="451"/>
                </a:lnTo>
                <a:close/>
                <a:moveTo>
                  <a:pt x="1454" y="1247"/>
                </a:moveTo>
                <a:cubicBezTo>
                  <a:pt x="1378" y="1247"/>
                  <a:pt x="1316" y="1309"/>
                  <a:pt x="1316" y="1386"/>
                </a:cubicBezTo>
                <a:cubicBezTo>
                  <a:pt x="1316" y="1463"/>
                  <a:pt x="1378" y="1524"/>
                  <a:pt x="1454" y="1524"/>
                </a:cubicBezTo>
                <a:cubicBezTo>
                  <a:pt x="1531" y="1524"/>
                  <a:pt x="1593" y="1463"/>
                  <a:pt x="1593" y="1386"/>
                </a:cubicBezTo>
                <a:cubicBezTo>
                  <a:pt x="1593" y="1309"/>
                  <a:pt x="1531" y="1247"/>
                  <a:pt x="1454" y="12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48F6F54F-A120-7A40-B4A8-EFDF37604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010" y="3647746"/>
            <a:ext cx="282178" cy="307181"/>
          </a:xfrm>
          <a:custGeom>
            <a:avLst/>
            <a:gdLst>
              <a:gd name="T0" fmla="*/ 75013270 w 1525"/>
              <a:gd name="T1" fmla="*/ 100691662 h 1663"/>
              <a:gd name="T2" fmla="*/ 17553615 w 1525"/>
              <a:gd name="T3" fmla="*/ 100691662 h 1663"/>
              <a:gd name="T4" fmla="*/ 0 w 1525"/>
              <a:gd name="T5" fmla="*/ 83727917 h 1663"/>
              <a:gd name="T6" fmla="*/ 22716573 w 1525"/>
              <a:gd name="T7" fmla="*/ 46165481 h 1663"/>
              <a:gd name="T8" fmla="*/ 46283319 w 1525"/>
              <a:gd name="T9" fmla="*/ 55253219 h 1663"/>
              <a:gd name="T10" fmla="*/ 69789620 w 1525"/>
              <a:gd name="T11" fmla="*/ 46165481 h 1663"/>
              <a:gd name="T12" fmla="*/ 92566884 w 1525"/>
              <a:gd name="T13" fmla="*/ 83727917 h 1663"/>
              <a:gd name="T14" fmla="*/ 75013270 w 1525"/>
              <a:gd name="T15" fmla="*/ 100691662 h 1663"/>
              <a:gd name="T16" fmla="*/ 46283319 w 1525"/>
              <a:gd name="T17" fmla="*/ 50345954 h 1663"/>
              <a:gd name="T18" fmla="*/ 21015735 w 1525"/>
              <a:gd name="T19" fmla="*/ 25142684 h 1663"/>
              <a:gd name="T20" fmla="*/ 46283319 w 1525"/>
              <a:gd name="T21" fmla="*/ 0 h 1663"/>
              <a:gd name="T22" fmla="*/ 71490211 w 1525"/>
              <a:gd name="T23" fmla="*/ 25142684 h 1663"/>
              <a:gd name="T24" fmla="*/ 46283319 w 1525"/>
              <a:gd name="T25" fmla="*/ 50345954 h 16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5" h="1663">
                <a:moveTo>
                  <a:pt x="1235" y="1662"/>
                </a:moveTo>
                <a:lnTo>
                  <a:pt x="289" y="1662"/>
                </a:lnTo>
                <a:cubicBezTo>
                  <a:pt x="116" y="1662"/>
                  <a:pt x="0" y="1557"/>
                  <a:pt x="0" y="1382"/>
                </a:cubicBezTo>
                <a:cubicBezTo>
                  <a:pt x="0" y="1137"/>
                  <a:pt x="57" y="762"/>
                  <a:pt x="374" y="762"/>
                </a:cubicBezTo>
                <a:cubicBezTo>
                  <a:pt x="408" y="762"/>
                  <a:pt x="549" y="912"/>
                  <a:pt x="762" y="912"/>
                </a:cubicBezTo>
                <a:cubicBezTo>
                  <a:pt x="974" y="912"/>
                  <a:pt x="1116" y="762"/>
                  <a:pt x="1149" y="762"/>
                </a:cubicBezTo>
                <a:cubicBezTo>
                  <a:pt x="1466" y="762"/>
                  <a:pt x="1524" y="1137"/>
                  <a:pt x="1524" y="1382"/>
                </a:cubicBezTo>
                <a:cubicBezTo>
                  <a:pt x="1524" y="1557"/>
                  <a:pt x="1407" y="1662"/>
                  <a:pt x="1235" y="1662"/>
                </a:cubicBezTo>
                <a:close/>
                <a:moveTo>
                  <a:pt x="762" y="831"/>
                </a:moveTo>
                <a:cubicBezTo>
                  <a:pt x="532" y="831"/>
                  <a:pt x="346" y="644"/>
                  <a:pt x="346" y="415"/>
                </a:cubicBezTo>
                <a:cubicBezTo>
                  <a:pt x="346" y="185"/>
                  <a:pt x="532" y="0"/>
                  <a:pt x="762" y="0"/>
                </a:cubicBezTo>
                <a:cubicBezTo>
                  <a:pt x="991" y="0"/>
                  <a:pt x="1177" y="185"/>
                  <a:pt x="1177" y="415"/>
                </a:cubicBezTo>
                <a:cubicBezTo>
                  <a:pt x="1177" y="644"/>
                  <a:pt x="991" y="831"/>
                  <a:pt x="762" y="83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FDE3E99-E47F-D943-9631-2C3B04C22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343" y="2808252"/>
            <a:ext cx="358379" cy="282178"/>
          </a:xfrm>
          <a:custGeom>
            <a:avLst/>
            <a:gdLst>
              <a:gd name="T0" fmla="*/ 117477986 w 1941"/>
              <a:gd name="T1" fmla="*/ 25206892 h 1525"/>
              <a:gd name="T2" fmla="*/ 0 w 1941"/>
              <a:gd name="T3" fmla="*/ 25206892 h 1525"/>
              <a:gd name="T4" fmla="*/ 0 w 1941"/>
              <a:gd name="T5" fmla="*/ 0 h 1525"/>
              <a:gd name="T6" fmla="*/ 117477986 w 1941"/>
              <a:gd name="T7" fmla="*/ 0 h 1525"/>
              <a:gd name="T8" fmla="*/ 117477986 w 1941"/>
              <a:gd name="T9" fmla="*/ 25206892 h 1525"/>
              <a:gd name="T10" fmla="*/ 117477986 w 1941"/>
              <a:gd name="T11" fmla="*/ 58917234 h 1525"/>
              <a:gd name="T12" fmla="*/ 0 w 1941"/>
              <a:gd name="T13" fmla="*/ 58917234 h 1525"/>
              <a:gd name="T14" fmla="*/ 0 w 1941"/>
              <a:gd name="T15" fmla="*/ 33649650 h 1525"/>
              <a:gd name="T16" fmla="*/ 117477986 w 1941"/>
              <a:gd name="T17" fmla="*/ 33649650 h 1525"/>
              <a:gd name="T18" fmla="*/ 117477986 w 1941"/>
              <a:gd name="T19" fmla="*/ 58917234 h 1525"/>
              <a:gd name="T20" fmla="*/ 117477986 w 1941"/>
              <a:gd name="T21" fmla="*/ 92566884 h 1525"/>
              <a:gd name="T22" fmla="*/ 0 w 1941"/>
              <a:gd name="T23" fmla="*/ 92566884 h 1525"/>
              <a:gd name="T24" fmla="*/ 0 w 1941"/>
              <a:gd name="T25" fmla="*/ 67299301 h 1525"/>
              <a:gd name="T26" fmla="*/ 117477986 w 1941"/>
              <a:gd name="T27" fmla="*/ 67299301 h 1525"/>
              <a:gd name="T28" fmla="*/ 117477986 w 1941"/>
              <a:gd name="T29" fmla="*/ 92566884 h 1525"/>
              <a:gd name="T30" fmla="*/ 75512929 w 1941"/>
              <a:gd name="T31" fmla="*/ 16824825 h 1525"/>
              <a:gd name="T32" fmla="*/ 75512929 w 1941"/>
              <a:gd name="T33" fmla="*/ 8382067 h 1525"/>
              <a:gd name="T34" fmla="*/ 8417187 w 1941"/>
              <a:gd name="T35" fmla="*/ 8382067 h 1525"/>
              <a:gd name="T36" fmla="*/ 8417187 w 1941"/>
              <a:gd name="T37" fmla="*/ 16824825 h 1525"/>
              <a:gd name="T38" fmla="*/ 75512929 w 1941"/>
              <a:gd name="T39" fmla="*/ 16824825 h 1525"/>
              <a:gd name="T40" fmla="*/ 75512929 w 1941"/>
              <a:gd name="T41" fmla="*/ 50474476 h 1525"/>
              <a:gd name="T42" fmla="*/ 75512929 w 1941"/>
              <a:gd name="T43" fmla="*/ 42031717 h 1525"/>
              <a:gd name="T44" fmla="*/ 8417187 w 1941"/>
              <a:gd name="T45" fmla="*/ 42031717 h 1525"/>
              <a:gd name="T46" fmla="*/ 8417187 w 1941"/>
              <a:gd name="T47" fmla="*/ 50474476 h 1525"/>
              <a:gd name="T48" fmla="*/ 75512929 w 1941"/>
              <a:gd name="T49" fmla="*/ 50474476 h 1525"/>
              <a:gd name="T50" fmla="*/ 75512929 w 1941"/>
              <a:gd name="T51" fmla="*/ 84124126 h 1525"/>
              <a:gd name="T52" fmla="*/ 75512929 w 1941"/>
              <a:gd name="T53" fmla="*/ 75742059 h 1525"/>
              <a:gd name="T54" fmla="*/ 8417187 w 1941"/>
              <a:gd name="T55" fmla="*/ 75742059 h 1525"/>
              <a:gd name="T56" fmla="*/ 8417187 w 1941"/>
              <a:gd name="T57" fmla="*/ 84124126 h 1525"/>
              <a:gd name="T58" fmla="*/ 75512929 w 1941"/>
              <a:gd name="T59" fmla="*/ 84124126 h 1525"/>
              <a:gd name="T60" fmla="*/ 104882364 w 1941"/>
              <a:gd name="T61" fmla="*/ 6316834 h 1525"/>
              <a:gd name="T62" fmla="*/ 98584552 w 1941"/>
              <a:gd name="T63" fmla="*/ 12633915 h 1525"/>
              <a:gd name="T64" fmla="*/ 104882364 w 1941"/>
              <a:gd name="T65" fmla="*/ 18890058 h 1525"/>
              <a:gd name="T66" fmla="*/ 111180175 w 1941"/>
              <a:gd name="T67" fmla="*/ 12633915 h 1525"/>
              <a:gd name="T68" fmla="*/ 104882364 w 1941"/>
              <a:gd name="T69" fmla="*/ 6316834 h 1525"/>
              <a:gd name="T70" fmla="*/ 104882364 w 1941"/>
              <a:gd name="T71" fmla="*/ 39966485 h 1525"/>
              <a:gd name="T72" fmla="*/ 98584552 w 1941"/>
              <a:gd name="T73" fmla="*/ 46283319 h 1525"/>
              <a:gd name="T74" fmla="*/ 104882364 w 1941"/>
              <a:gd name="T75" fmla="*/ 52600400 h 1525"/>
              <a:gd name="T76" fmla="*/ 111180175 w 1941"/>
              <a:gd name="T77" fmla="*/ 46283319 h 1525"/>
              <a:gd name="T78" fmla="*/ 104882364 w 1941"/>
              <a:gd name="T79" fmla="*/ 39966485 h 1525"/>
              <a:gd name="T80" fmla="*/ 104882364 w 1941"/>
              <a:gd name="T81" fmla="*/ 73616135 h 1525"/>
              <a:gd name="T82" fmla="*/ 98584552 w 1941"/>
              <a:gd name="T83" fmla="*/ 79932969 h 1525"/>
              <a:gd name="T84" fmla="*/ 104882364 w 1941"/>
              <a:gd name="T85" fmla="*/ 86250050 h 1525"/>
              <a:gd name="T86" fmla="*/ 111180175 w 1941"/>
              <a:gd name="T87" fmla="*/ 79932969 h 1525"/>
              <a:gd name="T88" fmla="*/ 104882364 w 1941"/>
              <a:gd name="T89" fmla="*/ 73616135 h 152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941" h="1525">
                <a:moveTo>
                  <a:pt x="1940" y="415"/>
                </a:moveTo>
                <a:lnTo>
                  <a:pt x="0" y="415"/>
                </a:lnTo>
                <a:lnTo>
                  <a:pt x="0" y="0"/>
                </a:lnTo>
                <a:lnTo>
                  <a:pt x="1940" y="0"/>
                </a:lnTo>
                <a:lnTo>
                  <a:pt x="1940" y="415"/>
                </a:lnTo>
                <a:close/>
                <a:moveTo>
                  <a:pt x="1940" y="970"/>
                </a:moveTo>
                <a:lnTo>
                  <a:pt x="0" y="970"/>
                </a:lnTo>
                <a:lnTo>
                  <a:pt x="0" y="554"/>
                </a:lnTo>
                <a:lnTo>
                  <a:pt x="1940" y="554"/>
                </a:lnTo>
                <a:lnTo>
                  <a:pt x="1940" y="970"/>
                </a:lnTo>
                <a:close/>
                <a:moveTo>
                  <a:pt x="1940" y="1524"/>
                </a:moveTo>
                <a:lnTo>
                  <a:pt x="0" y="1524"/>
                </a:lnTo>
                <a:lnTo>
                  <a:pt x="0" y="1108"/>
                </a:lnTo>
                <a:lnTo>
                  <a:pt x="1940" y="1108"/>
                </a:lnTo>
                <a:lnTo>
                  <a:pt x="1940" y="1524"/>
                </a:lnTo>
                <a:close/>
                <a:moveTo>
                  <a:pt x="1247" y="277"/>
                </a:moveTo>
                <a:lnTo>
                  <a:pt x="1247" y="138"/>
                </a:lnTo>
                <a:lnTo>
                  <a:pt x="139" y="138"/>
                </a:lnTo>
                <a:lnTo>
                  <a:pt x="139" y="277"/>
                </a:lnTo>
                <a:lnTo>
                  <a:pt x="1247" y="277"/>
                </a:lnTo>
                <a:close/>
                <a:moveTo>
                  <a:pt x="1247" y="831"/>
                </a:moveTo>
                <a:lnTo>
                  <a:pt x="1247" y="692"/>
                </a:lnTo>
                <a:lnTo>
                  <a:pt x="139" y="692"/>
                </a:lnTo>
                <a:lnTo>
                  <a:pt x="139" y="831"/>
                </a:lnTo>
                <a:lnTo>
                  <a:pt x="1247" y="831"/>
                </a:lnTo>
                <a:close/>
                <a:moveTo>
                  <a:pt x="1247" y="1385"/>
                </a:moveTo>
                <a:lnTo>
                  <a:pt x="1247" y="1247"/>
                </a:lnTo>
                <a:lnTo>
                  <a:pt x="139" y="1247"/>
                </a:lnTo>
                <a:lnTo>
                  <a:pt x="139" y="1385"/>
                </a:lnTo>
                <a:lnTo>
                  <a:pt x="1247" y="1385"/>
                </a:lnTo>
                <a:close/>
                <a:moveTo>
                  <a:pt x="1732" y="104"/>
                </a:moveTo>
                <a:cubicBezTo>
                  <a:pt x="1675" y="104"/>
                  <a:pt x="1628" y="150"/>
                  <a:pt x="1628" y="208"/>
                </a:cubicBezTo>
                <a:cubicBezTo>
                  <a:pt x="1628" y="265"/>
                  <a:pt x="1675" y="311"/>
                  <a:pt x="1732" y="311"/>
                </a:cubicBezTo>
                <a:cubicBezTo>
                  <a:pt x="1789" y="311"/>
                  <a:pt x="1836" y="265"/>
                  <a:pt x="1836" y="208"/>
                </a:cubicBezTo>
                <a:cubicBezTo>
                  <a:pt x="1836" y="150"/>
                  <a:pt x="1789" y="104"/>
                  <a:pt x="1732" y="104"/>
                </a:cubicBezTo>
                <a:close/>
                <a:moveTo>
                  <a:pt x="1732" y="658"/>
                </a:moveTo>
                <a:cubicBezTo>
                  <a:pt x="1675" y="658"/>
                  <a:pt x="1628" y="704"/>
                  <a:pt x="1628" y="762"/>
                </a:cubicBezTo>
                <a:cubicBezTo>
                  <a:pt x="1628" y="819"/>
                  <a:pt x="1675" y="866"/>
                  <a:pt x="1732" y="866"/>
                </a:cubicBezTo>
                <a:cubicBezTo>
                  <a:pt x="1789" y="866"/>
                  <a:pt x="1836" y="819"/>
                  <a:pt x="1836" y="762"/>
                </a:cubicBezTo>
                <a:cubicBezTo>
                  <a:pt x="1836" y="704"/>
                  <a:pt x="1789" y="658"/>
                  <a:pt x="1732" y="658"/>
                </a:cubicBezTo>
                <a:close/>
                <a:moveTo>
                  <a:pt x="1732" y="1212"/>
                </a:moveTo>
                <a:cubicBezTo>
                  <a:pt x="1675" y="1212"/>
                  <a:pt x="1628" y="1258"/>
                  <a:pt x="1628" y="1316"/>
                </a:cubicBezTo>
                <a:cubicBezTo>
                  <a:pt x="1628" y="1373"/>
                  <a:pt x="1675" y="1420"/>
                  <a:pt x="1732" y="1420"/>
                </a:cubicBezTo>
                <a:cubicBezTo>
                  <a:pt x="1789" y="1420"/>
                  <a:pt x="1836" y="1373"/>
                  <a:pt x="1836" y="1316"/>
                </a:cubicBezTo>
                <a:cubicBezTo>
                  <a:pt x="1836" y="1258"/>
                  <a:pt x="1789" y="1212"/>
                  <a:pt x="1732" y="1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196FC3FE-04B9-5247-A8D4-4B838DAB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019" y="2808252"/>
            <a:ext cx="383381" cy="282178"/>
          </a:xfrm>
          <a:custGeom>
            <a:avLst/>
            <a:gdLst>
              <a:gd name="T0" fmla="*/ 100458058 w 2079"/>
              <a:gd name="T1" fmla="*/ 92566884 h 1525"/>
              <a:gd name="T2" fmla="*/ 29315481 w 2079"/>
              <a:gd name="T3" fmla="*/ 92566884 h 1525"/>
              <a:gd name="T4" fmla="*/ 0 w 2079"/>
              <a:gd name="T5" fmla="*/ 63108144 h 1525"/>
              <a:gd name="T6" fmla="*/ 16863857 w 2079"/>
              <a:gd name="T7" fmla="*/ 36443673 h 1525"/>
              <a:gd name="T8" fmla="*/ 16743133 w 2079"/>
              <a:gd name="T9" fmla="*/ 33649650 h 1525"/>
              <a:gd name="T10" fmla="*/ 50229152 w 2079"/>
              <a:gd name="T11" fmla="*/ 0 h 1525"/>
              <a:gd name="T12" fmla="*/ 81236747 w 2079"/>
              <a:gd name="T13" fmla="*/ 20894353 h 1525"/>
              <a:gd name="T14" fmla="*/ 92116735 w 2079"/>
              <a:gd name="T15" fmla="*/ 16824825 h 1525"/>
              <a:gd name="T16" fmla="*/ 108859867 w 2079"/>
              <a:gd name="T17" fmla="*/ 33649650 h 1525"/>
              <a:gd name="T18" fmla="*/ 106139748 w 2079"/>
              <a:gd name="T19" fmla="*/ 42699816 h 1525"/>
              <a:gd name="T20" fmla="*/ 125602754 w 2079"/>
              <a:gd name="T21" fmla="*/ 67299301 h 1525"/>
              <a:gd name="T22" fmla="*/ 100458058 w 2079"/>
              <a:gd name="T23" fmla="*/ 92566884 h 15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79" h="1525">
                <a:moveTo>
                  <a:pt x="1662" y="1524"/>
                </a:moveTo>
                <a:lnTo>
                  <a:pt x="485" y="1524"/>
                </a:lnTo>
                <a:cubicBezTo>
                  <a:pt x="217" y="1524"/>
                  <a:pt x="0" y="1306"/>
                  <a:pt x="0" y="1039"/>
                </a:cubicBezTo>
                <a:cubicBezTo>
                  <a:pt x="0" y="845"/>
                  <a:pt x="114" y="677"/>
                  <a:pt x="279" y="600"/>
                </a:cubicBezTo>
                <a:cubicBezTo>
                  <a:pt x="278" y="585"/>
                  <a:pt x="277" y="569"/>
                  <a:pt x="277" y="554"/>
                </a:cubicBezTo>
                <a:cubicBezTo>
                  <a:pt x="277" y="248"/>
                  <a:pt x="525" y="0"/>
                  <a:pt x="831" y="0"/>
                </a:cubicBezTo>
                <a:cubicBezTo>
                  <a:pt x="1063" y="0"/>
                  <a:pt x="1261" y="142"/>
                  <a:pt x="1344" y="344"/>
                </a:cubicBezTo>
                <a:cubicBezTo>
                  <a:pt x="1392" y="302"/>
                  <a:pt x="1454" y="277"/>
                  <a:pt x="1524" y="277"/>
                </a:cubicBezTo>
                <a:cubicBezTo>
                  <a:pt x="1676" y="277"/>
                  <a:pt x="1801" y="401"/>
                  <a:pt x="1801" y="554"/>
                </a:cubicBezTo>
                <a:cubicBezTo>
                  <a:pt x="1801" y="609"/>
                  <a:pt x="1785" y="660"/>
                  <a:pt x="1756" y="703"/>
                </a:cubicBezTo>
                <a:cubicBezTo>
                  <a:pt x="1940" y="747"/>
                  <a:pt x="2078" y="911"/>
                  <a:pt x="2078" y="1108"/>
                </a:cubicBezTo>
                <a:cubicBezTo>
                  <a:pt x="2078" y="1337"/>
                  <a:pt x="1892" y="1524"/>
                  <a:pt x="1662" y="1524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80FDEAFE-F4E3-E546-ACDE-5E92B1EAA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489" y="2808252"/>
            <a:ext cx="383381" cy="282178"/>
          </a:xfrm>
          <a:custGeom>
            <a:avLst/>
            <a:gdLst>
              <a:gd name="T0" fmla="*/ 100518544 w 2079"/>
              <a:gd name="T1" fmla="*/ 92566884 h 1525"/>
              <a:gd name="T2" fmla="*/ 29315481 w 2079"/>
              <a:gd name="T3" fmla="*/ 92566884 h 1525"/>
              <a:gd name="T4" fmla="*/ 0 w 2079"/>
              <a:gd name="T5" fmla="*/ 63108144 h 1525"/>
              <a:gd name="T6" fmla="*/ 16863857 w 2079"/>
              <a:gd name="T7" fmla="*/ 36443673 h 1525"/>
              <a:gd name="T8" fmla="*/ 16743133 w 2079"/>
              <a:gd name="T9" fmla="*/ 33649650 h 1525"/>
              <a:gd name="T10" fmla="*/ 50229152 w 2079"/>
              <a:gd name="T11" fmla="*/ 0 h 1525"/>
              <a:gd name="T12" fmla="*/ 81236747 w 2079"/>
              <a:gd name="T13" fmla="*/ 20894353 h 1525"/>
              <a:gd name="T14" fmla="*/ 92116735 w 2079"/>
              <a:gd name="T15" fmla="*/ 16824825 h 1525"/>
              <a:gd name="T16" fmla="*/ 108859867 w 2079"/>
              <a:gd name="T17" fmla="*/ 33649650 h 1525"/>
              <a:gd name="T18" fmla="*/ 106200233 w 2079"/>
              <a:gd name="T19" fmla="*/ 42699816 h 1525"/>
              <a:gd name="T20" fmla="*/ 125602754 w 2079"/>
              <a:gd name="T21" fmla="*/ 67299301 h 1525"/>
              <a:gd name="T22" fmla="*/ 100518544 w 2079"/>
              <a:gd name="T23" fmla="*/ 92566884 h 1525"/>
              <a:gd name="T24" fmla="*/ 81659899 w 2079"/>
              <a:gd name="T25" fmla="*/ 50474476 h 1525"/>
              <a:gd name="T26" fmla="*/ 66972039 w 2079"/>
              <a:gd name="T27" fmla="*/ 50474476 h 1525"/>
              <a:gd name="T28" fmla="*/ 66972039 w 2079"/>
              <a:gd name="T29" fmla="*/ 27332816 h 1525"/>
              <a:gd name="T30" fmla="*/ 64917012 w 2079"/>
              <a:gd name="T31" fmla="*/ 25206892 h 1525"/>
              <a:gd name="T32" fmla="*/ 52344664 w 2079"/>
              <a:gd name="T33" fmla="*/ 25206892 h 1525"/>
              <a:gd name="T34" fmla="*/ 50229152 w 2079"/>
              <a:gd name="T35" fmla="*/ 27332816 h 1525"/>
              <a:gd name="T36" fmla="*/ 50229152 w 2079"/>
              <a:gd name="T37" fmla="*/ 50474476 h 1525"/>
              <a:gd name="T38" fmla="*/ 35601532 w 2079"/>
              <a:gd name="T39" fmla="*/ 50474476 h 1525"/>
              <a:gd name="T40" fmla="*/ 33486019 w 2079"/>
              <a:gd name="T41" fmla="*/ 52600400 h 1525"/>
              <a:gd name="T42" fmla="*/ 34090381 w 2079"/>
              <a:gd name="T43" fmla="*/ 54118917 h 1525"/>
              <a:gd name="T44" fmla="*/ 57119565 w 2079"/>
              <a:gd name="T45" fmla="*/ 77199885 h 1525"/>
              <a:gd name="T46" fmla="*/ 58630715 w 2079"/>
              <a:gd name="T47" fmla="*/ 77807045 h 1525"/>
              <a:gd name="T48" fmla="*/ 60141866 w 2079"/>
              <a:gd name="T49" fmla="*/ 77199885 h 1525"/>
              <a:gd name="T50" fmla="*/ 83110564 w 2079"/>
              <a:gd name="T51" fmla="*/ 54179608 h 1525"/>
              <a:gd name="T52" fmla="*/ 83775411 w 2079"/>
              <a:gd name="T53" fmla="*/ 52600400 h 1525"/>
              <a:gd name="T54" fmla="*/ 81659899 w 2079"/>
              <a:gd name="T55" fmla="*/ 50474476 h 152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079" h="1525">
                <a:moveTo>
                  <a:pt x="1663" y="1524"/>
                </a:moveTo>
                <a:lnTo>
                  <a:pt x="485" y="1524"/>
                </a:lnTo>
                <a:cubicBezTo>
                  <a:pt x="218" y="1524"/>
                  <a:pt x="0" y="1306"/>
                  <a:pt x="0" y="1039"/>
                </a:cubicBezTo>
                <a:cubicBezTo>
                  <a:pt x="0" y="850"/>
                  <a:pt x="109" y="679"/>
                  <a:pt x="279" y="600"/>
                </a:cubicBezTo>
                <a:cubicBezTo>
                  <a:pt x="278" y="584"/>
                  <a:pt x="277" y="569"/>
                  <a:pt x="277" y="554"/>
                </a:cubicBezTo>
                <a:cubicBezTo>
                  <a:pt x="277" y="248"/>
                  <a:pt x="525" y="0"/>
                  <a:pt x="831" y="0"/>
                </a:cubicBezTo>
                <a:cubicBezTo>
                  <a:pt x="1057" y="0"/>
                  <a:pt x="1259" y="136"/>
                  <a:pt x="1344" y="344"/>
                </a:cubicBezTo>
                <a:cubicBezTo>
                  <a:pt x="1394" y="301"/>
                  <a:pt x="1458" y="277"/>
                  <a:pt x="1524" y="277"/>
                </a:cubicBezTo>
                <a:cubicBezTo>
                  <a:pt x="1677" y="277"/>
                  <a:pt x="1801" y="401"/>
                  <a:pt x="1801" y="554"/>
                </a:cubicBezTo>
                <a:cubicBezTo>
                  <a:pt x="1801" y="607"/>
                  <a:pt x="1786" y="659"/>
                  <a:pt x="1757" y="703"/>
                </a:cubicBezTo>
                <a:cubicBezTo>
                  <a:pt x="1945" y="748"/>
                  <a:pt x="2078" y="915"/>
                  <a:pt x="2078" y="1108"/>
                </a:cubicBezTo>
                <a:cubicBezTo>
                  <a:pt x="2078" y="1337"/>
                  <a:pt x="1892" y="1524"/>
                  <a:pt x="1663" y="1524"/>
                </a:cubicBezTo>
                <a:close/>
                <a:moveTo>
                  <a:pt x="1351" y="831"/>
                </a:moveTo>
                <a:lnTo>
                  <a:pt x="1108" y="831"/>
                </a:lnTo>
                <a:lnTo>
                  <a:pt x="1108" y="450"/>
                </a:lnTo>
                <a:cubicBezTo>
                  <a:pt x="1108" y="432"/>
                  <a:pt x="1092" y="415"/>
                  <a:pt x="1074" y="415"/>
                </a:cubicBezTo>
                <a:lnTo>
                  <a:pt x="866" y="415"/>
                </a:lnTo>
                <a:cubicBezTo>
                  <a:pt x="848" y="415"/>
                  <a:pt x="831" y="432"/>
                  <a:pt x="831" y="450"/>
                </a:cubicBezTo>
                <a:lnTo>
                  <a:pt x="831" y="831"/>
                </a:lnTo>
                <a:lnTo>
                  <a:pt x="589" y="831"/>
                </a:lnTo>
                <a:cubicBezTo>
                  <a:pt x="569" y="831"/>
                  <a:pt x="554" y="847"/>
                  <a:pt x="554" y="866"/>
                </a:cubicBezTo>
                <a:cubicBezTo>
                  <a:pt x="554" y="874"/>
                  <a:pt x="558" y="884"/>
                  <a:pt x="564" y="891"/>
                </a:cubicBezTo>
                <a:lnTo>
                  <a:pt x="945" y="1271"/>
                </a:lnTo>
                <a:cubicBezTo>
                  <a:pt x="952" y="1278"/>
                  <a:pt x="960" y="1281"/>
                  <a:pt x="970" y="1281"/>
                </a:cubicBezTo>
                <a:cubicBezTo>
                  <a:pt x="979" y="1281"/>
                  <a:pt x="988" y="1278"/>
                  <a:pt x="995" y="1271"/>
                </a:cubicBezTo>
                <a:lnTo>
                  <a:pt x="1375" y="892"/>
                </a:lnTo>
                <a:cubicBezTo>
                  <a:pt x="1381" y="884"/>
                  <a:pt x="1386" y="875"/>
                  <a:pt x="1386" y="866"/>
                </a:cubicBezTo>
                <a:cubicBezTo>
                  <a:pt x="1386" y="846"/>
                  <a:pt x="1370" y="831"/>
                  <a:pt x="1351" y="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A1163907-B939-704A-9C37-61F353359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10" y="2815401"/>
            <a:ext cx="383381" cy="282178"/>
          </a:xfrm>
          <a:custGeom>
            <a:avLst/>
            <a:gdLst>
              <a:gd name="T0" fmla="*/ 100554863 w 2078"/>
              <a:gd name="T1" fmla="*/ 92566884 h 1525"/>
              <a:gd name="T2" fmla="*/ 29283095 w 2078"/>
              <a:gd name="T3" fmla="*/ 92566884 h 1525"/>
              <a:gd name="T4" fmla="*/ 0 w 2078"/>
              <a:gd name="T5" fmla="*/ 63108144 h 1525"/>
              <a:gd name="T6" fmla="*/ 16880091 w 2078"/>
              <a:gd name="T7" fmla="*/ 36443673 h 1525"/>
              <a:gd name="T8" fmla="*/ 16759062 w 2078"/>
              <a:gd name="T9" fmla="*/ 33649650 h 1525"/>
              <a:gd name="T10" fmla="*/ 50216917 w 2078"/>
              <a:gd name="T11" fmla="*/ 0 h 1525"/>
              <a:gd name="T12" fmla="*/ 81254440 w 2078"/>
              <a:gd name="T13" fmla="*/ 20894353 h 1525"/>
              <a:gd name="T14" fmla="*/ 92145075 w 2078"/>
              <a:gd name="T15" fmla="*/ 16824825 h 1525"/>
              <a:gd name="T16" fmla="*/ 108904136 w 2078"/>
              <a:gd name="T17" fmla="*/ 33649650 h 1525"/>
              <a:gd name="T18" fmla="*/ 106241992 w 2078"/>
              <a:gd name="T19" fmla="*/ 42699816 h 1525"/>
              <a:gd name="T20" fmla="*/ 125663198 w 2078"/>
              <a:gd name="T21" fmla="*/ 67299301 h 1525"/>
              <a:gd name="T22" fmla="*/ 100554863 w 2078"/>
              <a:gd name="T23" fmla="*/ 92566884 h 1525"/>
              <a:gd name="T24" fmla="*/ 83190656 w 2078"/>
              <a:gd name="T25" fmla="*/ 46830034 h 1525"/>
              <a:gd name="T26" fmla="*/ 60139321 w 2078"/>
              <a:gd name="T27" fmla="*/ 23688375 h 1525"/>
              <a:gd name="T28" fmla="*/ 58626705 w 2078"/>
              <a:gd name="T29" fmla="*/ 23141659 h 1525"/>
              <a:gd name="T30" fmla="*/ 57114089 w 2078"/>
              <a:gd name="T31" fmla="*/ 23688375 h 1525"/>
              <a:gd name="T32" fmla="*/ 34123268 w 2078"/>
              <a:gd name="T33" fmla="*/ 46769343 h 1525"/>
              <a:gd name="T34" fmla="*/ 33457855 w 2078"/>
              <a:gd name="T35" fmla="*/ 48348552 h 1525"/>
              <a:gd name="T36" fmla="*/ 35575369 w 2078"/>
              <a:gd name="T37" fmla="*/ 50474476 h 1525"/>
              <a:gd name="T38" fmla="*/ 50216917 w 2078"/>
              <a:gd name="T39" fmla="*/ 50474476 h 1525"/>
              <a:gd name="T40" fmla="*/ 50216917 w 2078"/>
              <a:gd name="T41" fmla="*/ 73616135 h 1525"/>
              <a:gd name="T42" fmla="*/ 52334431 w 2078"/>
              <a:gd name="T43" fmla="*/ 75742059 h 1525"/>
              <a:gd name="T44" fmla="*/ 64918979 w 2078"/>
              <a:gd name="T45" fmla="*/ 75742059 h 1525"/>
              <a:gd name="T46" fmla="*/ 66975979 w 2078"/>
              <a:gd name="T47" fmla="*/ 73616135 h 1525"/>
              <a:gd name="T48" fmla="*/ 66975979 w 2078"/>
              <a:gd name="T49" fmla="*/ 50474476 h 1525"/>
              <a:gd name="T50" fmla="*/ 81678041 w 2078"/>
              <a:gd name="T51" fmla="*/ 50474476 h 1525"/>
              <a:gd name="T52" fmla="*/ 83735040 w 2078"/>
              <a:gd name="T53" fmla="*/ 48348552 h 1525"/>
              <a:gd name="T54" fmla="*/ 83190656 w 2078"/>
              <a:gd name="T55" fmla="*/ 46830034 h 152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078" h="1525">
                <a:moveTo>
                  <a:pt x="1662" y="1524"/>
                </a:moveTo>
                <a:lnTo>
                  <a:pt x="484" y="1524"/>
                </a:lnTo>
                <a:cubicBezTo>
                  <a:pt x="218" y="1524"/>
                  <a:pt x="0" y="1306"/>
                  <a:pt x="0" y="1039"/>
                </a:cubicBezTo>
                <a:cubicBezTo>
                  <a:pt x="0" y="850"/>
                  <a:pt x="109" y="679"/>
                  <a:pt x="279" y="600"/>
                </a:cubicBezTo>
                <a:cubicBezTo>
                  <a:pt x="278" y="584"/>
                  <a:pt x="277" y="569"/>
                  <a:pt x="277" y="554"/>
                </a:cubicBezTo>
                <a:cubicBezTo>
                  <a:pt x="277" y="248"/>
                  <a:pt x="524" y="0"/>
                  <a:pt x="830" y="0"/>
                </a:cubicBezTo>
                <a:cubicBezTo>
                  <a:pt x="1055" y="0"/>
                  <a:pt x="1258" y="136"/>
                  <a:pt x="1343" y="344"/>
                </a:cubicBezTo>
                <a:cubicBezTo>
                  <a:pt x="1393" y="301"/>
                  <a:pt x="1457" y="277"/>
                  <a:pt x="1523" y="277"/>
                </a:cubicBezTo>
                <a:cubicBezTo>
                  <a:pt x="1676" y="277"/>
                  <a:pt x="1800" y="401"/>
                  <a:pt x="1800" y="554"/>
                </a:cubicBezTo>
                <a:cubicBezTo>
                  <a:pt x="1800" y="607"/>
                  <a:pt x="1785" y="659"/>
                  <a:pt x="1756" y="703"/>
                </a:cubicBezTo>
                <a:cubicBezTo>
                  <a:pt x="1944" y="748"/>
                  <a:pt x="2077" y="915"/>
                  <a:pt x="2077" y="1108"/>
                </a:cubicBezTo>
                <a:cubicBezTo>
                  <a:pt x="2077" y="1337"/>
                  <a:pt x="1891" y="1524"/>
                  <a:pt x="1662" y="1524"/>
                </a:cubicBezTo>
                <a:close/>
                <a:moveTo>
                  <a:pt x="1375" y="771"/>
                </a:moveTo>
                <a:lnTo>
                  <a:pt x="994" y="390"/>
                </a:lnTo>
                <a:cubicBezTo>
                  <a:pt x="987" y="384"/>
                  <a:pt x="979" y="381"/>
                  <a:pt x="969" y="381"/>
                </a:cubicBezTo>
                <a:cubicBezTo>
                  <a:pt x="960" y="381"/>
                  <a:pt x="950" y="384"/>
                  <a:pt x="944" y="390"/>
                </a:cubicBezTo>
                <a:lnTo>
                  <a:pt x="564" y="770"/>
                </a:lnTo>
                <a:cubicBezTo>
                  <a:pt x="558" y="778"/>
                  <a:pt x="553" y="787"/>
                  <a:pt x="553" y="796"/>
                </a:cubicBezTo>
                <a:cubicBezTo>
                  <a:pt x="553" y="816"/>
                  <a:pt x="568" y="831"/>
                  <a:pt x="588" y="831"/>
                </a:cubicBezTo>
                <a:lnTo>
                  <a:pt x="830" y="831"/>
                </a:lnTo>
                <a:lnTo>
                  <a:pt x="830" y="1212"/>
                </a:lnTo>
                <a:cubicBezTo>
                  <a:pt x="830" y="1230"/>
                  <a:pt x="847" y="1247"/>
                  <a:pt x="865" y="1247"/>
                </a:cubicBezTo>
                <a:lnTo>
                  <a:pt x="1073" y="1247"/>
                </a:lnTo>
                <a:cubicBezTo>
                  <a:pt x="1091" y="1247"/>
                  <a:pt x="1107" y="1230"/>
                  <a:pt x="1107" y="1212"/>
                </a:cubicBezTo>
                <a:lnTo>
                  <a:pt x="1107" y="831"/>
                </a:lnTo>
                <a:lnTo>
                  <a:pt x="1350" y="831"/>
                </a:lnTo>
                <a:cubicBezTo>
                  <a:pt x="1369" y="831"/>
                  <a:pt x="1384" y="815"/>
                  <a:pt x="1384" y="796"/>
                </a:cubicBezTo>
                <a:cubicBezTo>
                  <a:pt x="1384" y="788"/>
                  <a:pt x="1381" y="778"/>
                  <a:pt x="1375" y="7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8EA85F0-0BC9-5349-A2B1-637ADD18D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505" y="1975823"/>
            <a:ext cx="382190" cy="351235"/>
          </a:xfrm>
          <a:custGeom>
            <a:avLst/>
            <a:gdLst>
              <a:gd name="T0" fmla="*/ 71885838 w 2079"/>
              <a:gd name="T1" fmla="*/ 67197264 h 1906"/>
              <a:gd name="T2" fmla="*/ 76103718 w 2079"/>
              <a:gd name="T3" fmla="*/ 81035594 h 1906"/>
              <a:gd name="T4" fmla="*/ 63811371 w 2079"/>
              <a:gd name="T5" fmla="*/ 91550277 h 1906"/>
              <a:gd name="T6" fmla="*/ 49771625 w 2079"/>
              <a:gd name="T7" fmla="*/ 97834910 h 1906"/>
              <a:gd name="T8" fmla="*/ 33743532 w 2079"/>
              <a:gd name="T9" fmla="*/ 97774467 h 1906"/>
              <a:gd name="T10" fmla="*/ 19643488 w 2079"/>
              <a:gd name="T11" fmla="*/ 91550277 h 1906"/>
              <a:gd name="T12" fmla="*/ 7592332 w 2079"/>
              <a:gd name="T13" fmla="*/ 81035594 h 1906"/>
              <a:gd name="T14" fmla="*/ 11508970 w 2079"/>
              <a:gd name="T15" fmla="*/ 66955491 h 1906"/>
              <a:gd name="T16" fmla="*/ 0 w 2079"/>
              <a:gd name="T17" fmla="*/ 51364796 h 1906"/>
              <a:gd name="T18" fmla="*/ 13678207 w 2079"/>
              <a:gd name="T19" fmla="*/ 42904695 h 1906"/>
              <a:gd name="T20" fmla="*/ 7833276 w 2079"/>
              <a:gd name="T21" fmla="*/ 32752671 h 1906"/>
              <a:gd name="T22" fmla="*/ 27175522 w 2079"/>
              <a:gd name="T23" fmla="*/ 29429025 h 1906"/>
              <a:gd name="T24" fmla="*/ 35671825 w 2079"/>
              <a:gd name="T25" fmla="*/ 15651138 h 1906"/>
              <a:gd name="T26" fmla="*/ 51278080 w 2079"/>
              <a:gd name="T27" fmla="*/ 27313999 h 1906"/>
              <a:gd name="T28" fmla="*/ 65137180 w 2079"/>
              <a:gd name="T29" fmla="*/ 23083949 h 1906"/>
              <a:gd name="T30" fmla="*/ 75440936 w 2079"/>
              <a:gd name="T31" fmla="*/ 35290554 h 1906"/>
              <a:gd name="T32" fmla="*/ 81888351 w 2079"/>
              <a:gd name="T33" fmla="*/ 49612431 h 1906"/>
              <a:gd name="T34" fmla="*/ 41757701 w 2079"/>
              <a:gd name="T35" fmla="*/ 40789669 h 1906"/>
              <a:gd name="T36" fmla="*/ 58448575 w 2079"/>
              <a:gd name="T37" fmla="*/ 57528542 h 1906"/>
              <a:gd name="T38" fmla="*/ 115511289 w 2079"/>
              <a:gd name="T39" fmla="*/ 30637646 h 1906"/>
              <a:gd name="T40" fmla="*/ 116595908 w 2079"/>
              <a:gd name="T41" fmla="*/ 43508882 h 1906"/>
              <a:gd name="T42" fmla="*/ 100145979 w 2079"/>
              <a:gd name="T43" fmla="*/ 40789669 h 1906"/>
              <a:gd name="T44" fmla="*/ 83756347 w 2079"/>
              <a:gd name="T45" fmla="*/ 43508882 h 1906"/>
              <a:gd name="T46" fmla="*/ 84840966 w 2079"/>
              <a:gd name="T47" fmla="*/ 30637646 h 1906"/>
              <a:gd name="T48" fmla="*/ 84840966 w 2079"/>
              <a:gd name="T49" fmla="*/ 17463947 h 1906"/>
              <a:gd name="T50" fmla="*/ 83756347 w 2079"/>
              <a:gd name="T51" fmla="*/ 4532267 h 1906"/>
              <a:gd name="T52" fmla="*/ 100145979 w 2079"/>
              <a:gd name="T53" fmla="*/ 7311924 h 1906"/>
              <a:gd name="T54" fmla="*/ 108521687 w 2079"/>
              <a:gd name="T55" fmla="*/ 0 h 1906"/>
              <a:gd name="T56" fmla="*/ 113522944 w 2079"/>
              <a:gd name="T57" fmla="*/ 14019660 h 1906"/>
              <a:gd name="T58" fmla="*/ 125212561 w 2079"/>
              <a:gd name="T59" fmla="*/ 28643507 h 1906"/>
              <a:gd name="T60" fmla="*/ 113522944 w 2079"/>
              <a:gd name="T61" fmla="*/ 101037670 h 1906"/>
              <a:gd name="T62" fmla="*/ 108521687 w 2079"/>
              <a:gd name="T63" fmla="*/ 115117527 h 1906"/>
              <a:gd name="T64" fmla="*/ 98217686 w 2079"/>
              <a:gd name="T65" fmla="*/ 107624273 h 1906"/>
              <a:gd name="T66" fmla="*/ 83455105 w 2079"/>
              <a:gd name="T67" fmla="*/ 110041515 h 1906"/>
              <a:gd name="T68" fmla="*/ 75139694 w 2079"/>
              <a:gd name="T69" fmla="*/ 95598998 h 1906"/>
              <a:gd name="T70" fmla="*/ 86829311 w 2079"/>
              <a:gd name="T71" fmla="*/ 81035594 h 1906"/>
              <a:gd name="T72" fmla="*/ 91830568 w 2079"/>
              <a:gd name="T73" fmla="*/ 66955491 h 1906"/>
              <a:gd name="T74" fmla="*/ 102134324 w 2079"/>
              <a:gd name="T75" fmla="*/ 74388301 h 1906"/>
              <a:gd name="T76" fmla="*/ 116595908 w 2079"/>
              <a:gd name="T77" fmla="*/ 71548202 h 1906"/>
              <a:gd name="T78" fmla="*/ 115511289 w 2079"/>
              <a:gd name="T79" fmla="*/ 84419438 h 1906"/>
              <a:gd name="T80" fmla="*/ 100206276 w 2079"/>
              <a:gd name="T81" fmla="*/ 15651138 h 1906"/>
              <a:gd name="T82" fmla="*/ 108521687 w 2079"/>
              <a:gd name="T83" fmla="*/ 24050796 h 1906"/>
              <a:gd name="T84" fmla="*/ 91830568 w 2079"/>
              <a:gd name="T85" fmla="*/ 91006287 h 1906"/>
              <a:gd name="T86" fmla="*/ 100206276 w 2079"/>
              <a:gd name="T87" fmla="*/ 82667073 h 190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079" h="1906">
                <a:moveTo>
                  <a:pt x="1385" y="1054"/>
                </a:moveTo>
                <a:cubicBezTo>
                  <a:pt x="1385" y="1068"/>
                  <a:pt x="1375" y="1084"/>
                  <a:pt x="1361" y="1086"/>
                </a:cubicBezTo>
                <a:lnTo>
                  <a:pt x="1193" y="1112"/>
                </a:lnTo>
                <a:cubicBezTo>
                  <a:pt x="1184" y="1140"/>
                  <a:pt x="1172" y="1167"/>
                  <a:pt x="1158" y="1194"/>
                </a:cubicBezTo>
                <a:cubicBezTo>
                  <a:pt x="1188" y="1238"/>
                  <a:pt x="1221" y="1278"/>
                  <a:pt x="1256" y="1319"/>
                </a:cubicBezTo>
                <a:cubicBezTo>
                  <a:pt x="1260" y="1325"/>
                  <a:pt x="1263" y="1332"/>
                  <a:pt x="1263" y="1341"/>
                </a:cubicBezTo>
                <a:cubicBezTo>
                  <a:pt x="1263" y="1348"/>
                  <a:pt x="1261" y="1356"/>
                  <a:pt x="1256" y="1361"/>
                </a:cubicBezTo>
                <a:cubicBezTo>
                  <a:pt x="1234" y="1390"/>
                  <a:pt x="1113" y="1522"/>
                  <a:pt x="1081" y="1522"/>
                </a:cubicBezTo>
                <a:cubicBezTo>
                  <a:pt x="1073" y="1522"/>
                  <a:pt x="1065" y="1519"/>
                  <a:pt x="1059" y="1515"/>
                </a:cubicBezTo>
                <a:lnTo>
                  <a:pt x="934" y="1417"/>
                </a:lnTo>
                <a:cubicBezTo>
                  <a:pt x="907" y="1431"/>
                  <a:pt x="880" y="1442"/>
                  <a:pt x="851" y="1451"/>
                </a:cubicBezTo>
                <a:cubicBezTo>
                  <a:pt x="845" y="1506"/>
                  <a:pt x="840" y="1566"/>
                  <a:pt x="826" y="1619"/>
                </a:cubicBezTo>
                <a:cubicBezTo>
                  <a:pt x="822" y="1634"/>
                  <a:pt x="809" y="1645"/>
                  <a:pt x="793" y="1645"/>
                </a:cubicBezTo>
                <a:lnTo>
                  <a:pt x="592" y="1645"/>
                </a:lnTo>
                <a:cubicBezTo>
                  <a:pt x="577" y="1645"/>
                  <a:pt x="562" y="1633"/>
                  <a:pt x="560" y="1618"/>
                </a:cubicBezTo>
                <a:lnTo>
                  <a:pt x="535" y="1452"/>
                </a:lnTo>
                <a:cubicBezTo>
                  <a:pt x="507" y="1443"/>
                  <a:pt x="479" y="1431"/>
                  <a:pt x="454" y="1418"/>
                </a:cubicBezTo>
                <a:lnTo>
                  <a:pt x="326" y="1515"/>
                </a:lnTo>
                <a:cubicBezTo>
                  <a:pt x="320" y="1520"/>
                  <a:pt x="312" y="1522"/>
                  <a:pt x="304" y="1522"/>
                </a:cubicBezTo>
                <a:cubicBezTo>
                  <a:pt x="295" y="1522"/>
                  <a:pt x="288" y="1519"/>
                  <a:pt x="281" y="1514"/>
                </a:cubicBezTo>
                <a:cubicBezTo>
                  <a:pt x="253" y="1488"/>
                  <a:pt x="126" y="1372"/>
                  <a:pt x="126" y="1341"/>
                </a:cubicBezTo>
                <a:cubicBezTo>
                  <a:pt x="126" y="1333"/>
                  <a:pt x="129" y="1326"/>
                  <a:pt x="133" y="1320"/>
                </a:cubicBezTo>
                <a:cubicBezTo>
                  <a:pt x="165" y="1279"/>
                  <a:pt x="197" y="1239"/>
                  <a:pt x="228" y="1197"/>
                </a:cubicBezTo>
                <a:cubicBezTo>
                  <a:pt x="213" y="1167"/>
                  <a:pt x="200" y="1138"/>
                  <a:pt x="191" y="1108"/>
                </a:cubicBezTo>
                <a:lnTo>
                  <a:pt x="26" y="1082"/>
                </a:lnTo>
                <a:cubicBezTo>
                  <a:pt x="11" y="1080"/>
                  <a:pt x="0" y="1066"/>
                  <a:pt x="0" y="1050"/>
                </a:cubicBezTo>
                <a:lnTo>
                  <a:pt x="0" y="850"/>
                </a:lnTo>
                <a:cubicBezTo>
                  <a:pt x="0" y="836"/>
                  <a:pt x="11" y="820"/>
                  <a:pt x="25" y="818"/>
                </a:cubicBezTo>
                <a:lnTo>
                  <a:pt x="193" y="792"/>
                </a:lnTo>
                <a:cubicBezTo>
                  <a:pt x="201" y="764"/>
                  <a:pt x="213" y="737"/>
                  <a:pt x="227" y="710"/>
                </a:cubicBezTo>
                <a:cubicBezTo>
                  <a:pt x="197" y="666"/>
                  <a:pt x="165" y="626"/>
                  <a:pt x="130" y="585"/>
                </a:cubicBezTo>
                <a:cubicBezTo>
                  <a:pt x="126" y="579"/>
                  <a:pt x="122" y="570"/>
                  <a:pt x="122" y="563"/>
                </a:cubicBezTo>
                <a:cubicBezTo>
                  <a:pt x="122" y="555"/>
                  <a:pt x="124" y="548"/>
                  <a:pt x="130" y="542"/>
                </a:cubicBezTo>
                <a:cubicBezTo>
                  <a:pt x="152" y="513"/>
                  <a:pt x="273" y="382"/>
                  <a:pt x="304" y="382"/>
                </a:cubicBezTo>
                <a:cubicBezTo>
                  <a:pt x="313" y="382"/>
                  <a:pt x="320" y="385"/>
                  <a:pt x="327" y="389"/>
                </a:cubicBezTo>
                <a:lnTo>
                  <a:pt x="451" y="487"/>
                </a:lnTo>
                <a:cubicBezTo>
                  <a:pt x="478" y="473"/>
                  <a:pt x="505" y="462"/>
                  <a:pt x="535" y="452"/>
                </a:cubicBezTo>
                <a:cubicBezTo>
                  <a:pt x="540" y="398"/>
                  <a:pt x="546" y="338"/>
                  <a:pt x="560" y="285"/>
                </a:cubicBezTo>
                <a:cubicBezTo>
                  <a:pt x="564" y="270"/>
                  <a:pt x="577" y="259"/>
                  <a:pt x="592" y="259"/>
                </a:cubicBezTo>
                <a:lnTo>
                  <a:pt x="793" y="259"/>
                </a:lnTo>
                <a:cubicBezTo>
                  <a:pt x="809" y="259"/>
                  <a:pt x="824" y="271"/>
                  <a:pt x="826" y="286"/>
                </a:cubicBezTo>
                <a:lnTo>
                  <a:pt x="851" y="452"/>
                </a:lnTo>
                <a:cubicBezTo>
                  <a:pt x="879" y="461"/>
                  <a:pt x="906" y="473"/>
                  <a:pt x="932" y="486"/>
                </a:cubicBezTo>
                <a:lnTo>
                  <a:pt x="1060" y="389"/>
                </a:lnTo>
                <a:cubicBezTo>
                  <a:pt x="1066" y="384"/>
                  <a:pt x="1074" y="382"/>
                  <a:pt x="1081" y="382"/>
                </a:cubicBezTo>
                <a:cubicBezTo>
                  <a:pt x="1090" y="382"/>
                  <a:pt x="1098" y="385"/>
                  <a:pt x="1104" y="390"/>
                </a:cubicBezTo>
                <a:cubicBezTo>
                  <a:pt x="1132" y="416"/>
                  <a:pt x="1260" y="533"/>
                  <a:pt x="1260" y="563"/>
                </a:cubicBezTo>
                <a:cubicBezTo>
                  <a:pt x="1260" y="571"/>
                  <a:pt x="1257" y="578"/>
                  <a:pt x="1252" y="584"/>
                </a:cubicBezTo>
                <a:cubicBezTo>
                  <a:pt x="1221" y="626"/>
                  <a:pt x="1188" y="665"/>
                  <a:pt x="1158" y="707"/>
                </a:cubicBezTo>
                <a:cubicBezTo>
                  <a:pt x="1172" y="737"/>
                  <a:pt x="1185" y="766"/>
                  <a:pt x="1195" y="796"/>
                </a:cubicBezTo>
                <a:lnTo>
                  <a:pt x="1359" y="821"/>
                </a:lnTo>
                <a:cubicBezTo>
                  <a:pt x="1375" y="824"/>
                  <a:pt x="1385" y="838"/>
                  <a:pt x="1385" y="854"/>
                </a:cubicBezTo>
                <a:lnTo>
                  <a:pt x="1385" y="1054"/>
                </a:lnTo>
                <a:close/>
                <a:moveTo>
                  <a:pt x="693" y="675"/>
                </a:moveTo>
                <a:cubicBezTo>
                  <a:pt x="540" y="675"/>
                  <a:pt x="416" y="799"/>
                  <a:pt x="416" y="952"/>
                </a:cubicBezTo>
                <a:cubicBezTo>
                  <a:pt x="416" y="1105"/>
                  <a:pt x="541" y="1229"/>
                  <a:pt x="693" y="1229"/>
                </a:cubicBezTo>
                <a:cubicBezTo>
                  <a:pt x="846" y="1229"/>
                  <a:pt x="970" y="1105"/>
                  <a:pt x="970" y="952"/>
                </a:cubicBezTo>
                <a:cubicBezTo>
                  <a:pt x="970" y="799"/>
                  <a:pt x="845" y="675"/>
                  <a:pt x="693" y="675"/>
                </a:cubicBezTo>
                <a:close/>
                <a:moveTo>
                  <a:pt x="2078" y="474"/>
                </a:moveTo>
                <a:cubicBezTo>
                  <a:pt x="2078" y="490"/>
                  <a:pt x="1939" y="505"/>
                  <a:pt x="1917" y="507"/>
                </a:cubicBezTo>
                <a:cubicBezTo>
                  <a:pt x="1908" y="528"/>
                  <a:pt x="1897" y="546"/>
                  <a:pt x="1884" y="563"/>
                </a:cubicBezTo>
                <a:cubicBezTo>
                  <a:pt x="1894" y="585"/>
                  <a:pt x="1940" y="693"/>
                  <a:pt x="1940" y="713"/>
                </a:cubicBezTo>
                <a:cubicBezTo>
                  <a:pt x="1940" y="716"/>
                  <a:pt x="1938" y="718"/>
                  <a:pt x="1935" y="720"/>
                </a:cubicBezTo>
                <a:cubicBezTo>
                  <a:pt x="1922" y="728"/>
                  <a:pt x="1806" y="797"/>
                  <a:pt x="1801" y="797"/>
                </a:cubicBezTo>
                <a:cubicBezTo>
                  <a:pt x="1787" y="797"/>
                  <a:pt x="1706" y="689"/>
                  <a:pt x="1695" y="673"/>
                </a:cubicBezTo>
                <a:cubicBezTo>
                  <a:pt x="1684" y="674"/>
                  <a:pt x="1673" y="675"/>
                  <a:pt x="1662" y="675"/>
                </a:cubicBezTo>
                <a:cubicBezTo>
                  <a:pt x="1652" y="675"/>
                  <a:pt x="1641" y="674"/>
                  <a:pt x="1630" y="673"/>
                </a:cubicBezTo>
                <a:cubicBezTo>
                  <a:pt x="1619" y="689"/>
                  <a:pt x="1538" y="797"/>
                  <a:pt x="1524" y="797"/>
                </a:cubicBezTo>
                <a:cubicBezTo>
                  <a:pt x="1519" y="797"/>
                  <a:pt x="1403" y="728"/>
                  <a:pt x="1390" y="720"/>
                </a:cubicBezTo>
                <a:cubicBezTo>
                  <a:pt x="1386" y="718"/>
                  <a:pt x="1385" y="715"/>
                  <a:pt x="1385" y="713"/>
                </a:cubicBezTo>
                <a:cubicBezTo>
                  <a:pt x="1385" y="694"/>
                  <a:pt x="1431" y="585"/>
                  <a:pt x="1441" y="563"/>
                </a:cubicBezTo>
                <a:cubicBezTo>
                  <a:pt x="1428" y="546"/>
                  <a:pt x="1417" y="528"/>
                  <a:pt x="1408" y="507"/>
                </a:cubicBezTo>
                <a:cubicBezTo>
                  <a:pt x="1386" y="505"/>
                  <a:pt x="1247" y="490"/>
                  <a:pt x="1247" y="474"/>
                </a:cubicBezTo>
                <a:lnTo>
                  <a:pt x="1247" y="322"/>
                </a:lnTo>
                <a:cubicBezTo>
                  <a:pt x="1247" y="306"/>
                  <a:pt x="1386" y="291"/>
                  <a:pt x="1408" y="289"/>
                </a:cubicBezTo>
                <a:cubicBezTo>
                  <a:pt x="1417" y="269"/>
                  <a:pt x="1428" y="250"/>
                  <a:pt x="1441" y="232"/>
                </a:cubicBezTo>
                <a:cubicBezTo>
                  <a:pt x="1431" y="211"/>
                  <a:pt x="1385" y="101"/>
                  <a:pt x="1385" y="83"/>
                </a:cubicBezTo>
                <a:cubicBezTo>
                  <a:pt x="1385" y="81"/>
                  <a:pt x="1386" y="77"/>
                  <a:pt x="1390" y="75"/>
                </a:cubicBezTo>
                <a:cubicBezTo>
                  <a:pt x="1403" y="69"/>
                  <a:pt x="1519" y="0"/>
                  <a:pt x="1524" y="0"/>
                </a:cubicBezTo>
                <a:cubicBezTo>
                  <a:pt x="1538" y="0"/>
                  <a:pt x="1619" y="107"/>
                  <a:pt x="1630" y="123"/>
                </a:cubicBezTo>
                <a:cubicBezTo>
                  <a:pt x="1641" y="122"/>
                  <a:pt x="1652" y="121"/>
                  <a:pt x="1662" y="121"/>
                </a:cubicBezTo>
                <a:cubicBezTo>
                  <a:pt x="1673" y="121"/>
                  <a:pt x="1684" y="122"/>
                  <a:pt x="1695" y="123"/>
                </a:cubicBezTo>
                <a:cubicBezTo>
                  <a:pt x="1725" y="81"/>
                  <a:pt x="1758" y="39"/>
                  <a:pt x="1795" y="2"/>
                </a:cubicBezTo>
                <a:lnTo>
                  <a:pt x="1801" y="0"/>
                </a:lnTo>
                <a:cubicBezTo>
                  <a:pt x="1806" y="0"/>
                  <a:pt x="1922" y="68"/>
                  <a:pt x="1935" y="75"/>
                </a:cubicBezTo>
                <a:cubicBezTo>
                  <a:pt x="1939" y="77"/>
                  <a:pt x="1940" y="81"/>
                  <a:pt x="1940" y="83"/>
                </a:cubicBezTo>
                <a:cubicBezTo>
                  <a:pt x="1940" y="102"/>
                  <a:pt x="1894" y="211"/>
                  <a:pt x="1884" y="232"/>
                </a:cubicBezTo>
                <a:cubicBezTo>
                  <a:pt x="1897" y="250"/>
                  <a:pt x="1908" y="269"/>
                  <a:pt x="1917" y="289"/>
                </a:cubicBezTo>
                <a:cubicBezTo>
                  <a:pt x="1939" y="291"/>
                  <a:pt x="2078" y="306"/>
                  <a:pt x="2078" y="322"/>
                </a:cubicBezTo>
                <a:lnTo>
                  <a:pt x="2078" y="474"/>
                </a:lnTo>
                <a:close/>
                <a:moveTo>
                  <a:pt x="2078" y="1582"/>
                </a:moveTo>
                <a:cubicBezTo>
                  <a:pt x="2078" y="1598"/>
                  <a:pt x="1939" y="1613"/>
                  <a:pt x="1917" y="1615"/>
                </a:cubicBezTo>
                <a:cubicBezTo>
                  <a:pt x="1908" y="1636"/>
                  <a:pt x="1897" y="1654"/>
                  <a:pt x="1884" y="1672"/>
                </a:cubicBezTo>
                <a:cubicBezTo>
                  <a:pt x="1894" y="1693"/>
                  <a:pt x="1940" y="1802"/>
                  <a:pt x="1940" y="1821"/>
                </a:cubicBezTo>
                <a:cubicBezTo>
                  <a:pt x="1940" y="1824"/>
                  <a:pt x="1938" y="1826"/>
                  <a:pt x="1935" y="1829"/>
                </a:cubicBezTo>
                <a:cubicBezTo>
                  <a:pt x="1922" y="1836"/>
                  <a:pt x="1806" y="1905"/>
                  <a:pt x="1801" y="1905"/>
                </a:cubicBezTo>
                <a:cubicBezTo>
                  <a:pt x="1787" y="1905"/>
                  <a:pt x="1706" y="1797"/>
                  <a:pt x="1695" y="1781"/>
                </a:cubicBezTo>
                <a:cubicBezTo>
                  <a:pt x="1684" y="1782"/>
                  <a:pt x="1673" y="1783"/>
                  <a:pt x="1662" y="1783"/>
                </a:cubicBezTo>
                <a:cubicBezTo>
                  <a:pt x="1652" y="1783"/>
                  <a:pt x="1641" y="1782"/>
                  <a:pt x="1630" y="1781"/>
                </a:cubicBezTo>
                <a:cubicBezTo>
                  <a:pt x="1619" y="1797"/>
                  <a:pt x="1538" y="1905"/>
                  <a:pt x="1524" y="1905"/>
                </a:cubicBezTo>
                <a:cubicBezTo>
                  <a:pt x="1519" y="1905"/>
                  <a:pt x="1403" y="1836"/>
                  <a:pt x="1390" y="1829"/>
                </a:cubicBezTo>
                <a:cubicBezTo>
                  <a:pt x="1386" y="1826"/>
                  <a:pt x="1385" y="1823"/>
                  <a:pt x="1385" y="1821"/>
                </a:cubicBezTo>
                <a:cubicBezTo>
                  <a:pt x="1385" y="1803"/>
                  <a:pt x="1431" y="1693"/>
                  <a:pt x="1441" y="1672"/>
                </a:cubicBezTo>
                <a:cubicBezTo>
                  <a:pt x="1428" y="1654"/>
                  <a:pt x="1417" y="1636"/>
                  <a:pt x="1408" y="1615"/>
                </a:cubicBezTo>
                <a:cubicBezTo>
                  <a:pt x="1386" y="1613"/>
                  <a:pt x="1247" y="1598"/>
                  <a:pt x="1247" y="1582"/>
                </a:cubicBezTo>
                <a:lnTo>
                  <a:pt x="1247" y="1430"/>
                </a:lnTo>
                <a:cubicBezTo>
                  <a:pt x="1247" y="1414"/>
                  <a:pt x="1386" y="1399"/>
                  <a:pt x="1408" y="1397"/>
                </a:cubicBezTo>
                <a:cubicBezTo>
                  <a:pt x="1417" y="1377"/>
                  <a:pt x="1428" y="1358"/>
                  <a:pt x="1441" y="1341"/>
                </a:cubicBezTo>
                <a:cubicBezTo>
                  <a:pt x="1431" y="1319"/>
                  <a:pt x="1385" y="1210"/>
                  <a:pt x="1385" y="1191"/>
                </a:cubicBezTo>
                <a:cubicBezTo>
                  <a:pt x="1385" y="1189"/>
                  <a:pt x="1386" y="1186"/>
                  <a:pt x="1390" y="1184"/>
                </a:cubicBezTo>
                <a:cubicBezTo>
                  <a:pt x="1403" y="1177"/>
                  <a:pt x="1519" y="1108"/>
                  <a:pt x="1524" y="1108"/>
                </a:cubicBezTo>
                <a:cubicBezTo>
                  <a:pt x="1538" y="1108"/>
                  <a:pt x="1619" y="1215"/>
                  <a:pt x="1630" y="1231"/>
                </a:cubicBezTo>
                <a:cubicBezTo>
                  <a:pt x="1641" y="1230"/>
                  <a:pt x="1652" y="1229"/>
                  <a:pt x="1662" y="1229"/>
                </a:cubicBezTo>
                <a:cubicBezTo>
                  <a:pt x="1673" y="1229"/>
                  <a:pt x="1684" y="1230"/>
                  <a:pt x="1695" y="1231"/>
                </a:cubicBezTo>
                <a:cubicBezTo>
                  <a:pt x="1725" y="1189"/>
                  <a:pt x="1758" y="1147"/>
                  <a:pt x="1795" y="1110"/>
                </a:cubicBezTo>
                <a:lnTo>
                  <a:pt x="1801" y="1108"/>
                </a:lnTo>
                <a:cubicBezTo>
                  <a:pt x="1806" y="1108"/>
                  <a:pt x="1922" y="1176"/>
                  <a:pt x="1935" y="1184"/>
                </a:cubicBezTo>
                <a:cubicBezTo>
                  <a:pt x="1939" y="1186"/>
                  <a:pt x="1940" y="1189"/>
                  <a:pt x="1940" y="1191"/>
                </a:cubicBezTo>
                <a:cubicBezTo>
                  <a:pt x="1940" y="1211"/>
                  <a:pt x="1894" y="1319"/>
                  <a:pt x="1884" y="1341"/>
                </a:cubicBezTo>
                <a:cubicBezTo>
                  <a:pt x="1897" y="1358"/>
                  <a:pt x="1908" y="1377"/>
                  <a:pt x="1917" y="1397"/>
                </a:cubicBezTo>
                <a:cubicBezTo>
                  <a:pt x="1939" y="1399"/>
                  <a:pt x="2078" y="1414"/>
                  <a:pt x="2078" y="1430"/>
                </a:cubicBezTo>
                <a:lnTo>
                  <a:pt x="2078" y="1582"/>
                </a:lnTo>
                <a:close/>
                <a:moveTo>
                  <a:pt x="1663" y="259"/>
                </a:moveTo>
                <a:cubicBezTo>
                  <a:pt x="1587" y="259"/>
                  <a:pt x="1524" y="322"/>
                  <a:pt x="1524" y="398"/>
                </a:cubicBezTo>
                <a:cubicBezTo>
                  <a:pt x="1524" y="475"/>
                  <a:pt x="1587" y="536"/>
                  <a:pt x="1663" y="536"/>
                </a:cubicBezTo>
                <a:cubicBezTo>
                  <a:pt x="1739" y="536"/>
                  <a:pt x="1801" y="474"/>
                  <a:pt x="1801" y="398"/>
                </a:cubicBezTo>
                <a:cubicBezTo>
                  <a:pt x="1801" y="322"/>
                  <a:pt x="1738" y="259"/>
                  <a:pt x="1663" y="259"/>
                </a:cubicBezTo>
                <a:close/>
                <a:moveTo>
                  <a:pt x="1663" y="1368"/>
                </a:moveTo>
                <a:cubicBezTo>
                  <a:pt x="1587" y="1368"/>
                  <a:pt x="1524" y="1430"/>
                  <a:pt x="1524" y="1506"/>
                </a:cubicBezTo>
                <a:cubicBezTo>
                  <a:pt x="1524" y="1583"/>
                  <a:pt x="1587" y="1645"/>
                  <a:pt x="1663" y="1645"/>
                </a:cubicBezTo>
                <a:cubicBezTo>
                  <a:pt x="1739" y="1645"/>
                  <a:pt x="1801" y="1582"/>
                  <a:pt x="1801" y="1506"/>
                </a:cubicBezTo>
                <a:cubicBezTo>
                  <a:pt x="1801" y="1430"/>
                  <a:pt x="1738" y="1368"/>
                  <a:pt x="1663" y="136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6C5B11CA-77FF-0640-BC6F-90E7FFA51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029" y="2788809"/>
            <a:ext cx="383381" cy="358378"/>
          </a:xfrm>
          <a:custGeom>
            <a:avLst/>
            <a:gdLst>
              <a:gd name="T0" fmla="*/ 125602754 w 2079"/>
              <a:gd name="T1" fmla="*/ 25191192 h 1941"/>
              <a:gd name="T2" fmla="*/ 125602754 w 2079"/>
              <a:gd name="T3" fmla="*/ 33547801 h 1941"/>
              <a:gd name="T4" fmla="*/ 117201191 w 2079"/>
              <a:gd name="T5" fmla="*/ 33547801 h 1941"/>
              <a:gd name="T6" fmla="*/ 112728225 w 2079"/>
              <a:gd name="T7" fmla="*/ 37786542 h 1941"/>
              <a:gd name="T8" fmla="*/ 12874529 w 2079"/>
              <a:gd name="T9" fmla="*/ 37786542 h 1941"/>
              <a:gd name="T10" fmla="*/ 8341324 w 2079"/>
              <a:gd name="T11" fmla="*/ 33547801 h 1941"/>
              <a:gd name="T12" fmla="*/ 0 w 2079"/>
              <a:gd name="T13" fmla="*/ 33547801 h 1941"/>
              <a:gd name="T14" fmla="*/ 0 w 2079"/>
              <a:gd name="T15" fmla="*/ 25191192 h 1941"/>
              <a:gd name="T16" fmla="*/ 62801500 w 2079"/>
              <a:gd name="T17" fmla="*/ 0 h 1941"/>
              <a:gd name="T18" fmla="*/ 125602754 w 2079"/>
              <a:gd name="T19" fmla="*/ 25191192 h 1941"/>
              <a:gd name="T20" fmla="*/ 125602754 w 2079"/>
              <a:gd name="T21" fmla="*/ 109060572 h 1941"/>
              <a:gd name="T22" fmla="*/ 125602754 w 2079"/>
              <a:gd name="T23" fmla="*/ 117477740 h 1941"/>
              <a:gd name="T24" fmla="*/ 0 w 2079"/>
              <a:gd name="T25" fmla="*/ 117477740 h 1941"/>
              <a:gd name="T26" fmla="*/ 0 w 2079"/>
              <a:gd name="T27" fmla="*/ 109060572 h 1941"/>
              <a:gd name="T28" fmla="*/ 4472966 w 2079"/>
              <a:gd name="T29" fmla="*/ 104882144 h 1941"/>
              <a:gd name="T30" fmla="*/ 121069549 w 2079"/>
              <a:gd name="T31" fmla="*/ 104882144 h 1941"/>
              <a:gd name="T32" fmla="*/ 125602754 w 2079"/>
              <a:gd name="T33" fmla="*/ 109060572 h 1941"/>
              <a:gd name="T34" fmla="*/ 33486019 w 2079"/>
              <a:gd name="T35" fmla="*/ 41964970 h 1941"/>
              <a:gd name="T36" fmla="*/ 33486019 w 2079"/>
              <a:gd name="T37" fmla="*/ 92286548 h 1941"/>
              <a:gd name="T38" fmla="*/ 41887828 w 2079"/>
              <a:gd name="T39" fmla="*/ 92286548 h 1941"/>
              <a:gd name="T40" fmla="*/ 41887828 w 2079"/>
              <a:gd name="T41" fmla="*/ 41964970 h 1941"/>
              <a:gd name="T42" fmla="*/ 58630715 w 2079"/>
              <a:gd name="T43" fmla="*/ 41964970 h 1941"/>
              <a:gd name="T44" fmla="*/ 58630715 w 2079"/>
              <a:gd name="T45" fmla="*/ 92286548 h 1941"/>
              <a:gd name="T46" fmla="*/ 66972039 w 2079"/>
              <a:gd name="T47" fmla="*/ 92286548 h 1941"/>
              <a:gd name="T48" fmla="*/ 66972039 w 2079"/>
              <a:gd name="T49" fmla="*/ 41964970 h 1941"/>
              <a:gd name="T50" fmla="*/ 83715172 w 2079"/>
              <a:gd name="T51" fmla="*/ 41964970 h 1941"/>
              <a:gd name="T52" fmla="*/ 83715172 w 2079"/>
              <a:gd name="T53" fmla="*/ 92286548 h 1941"/>
              <a:gd name="T54" fmla="*/ 92116735 w 2079"/>
              <a:gd name="T55" fmla="*/ 92286548 h 1941"/>
              <a:gd name="T56" fmla="*/ 92116735 w 2079"/>
              <a:gd name="T57" fmla="*/ 41964970 h 1941"/>
              <a:gd name="T58" fmla="*/ 108859867 w 2079"/>
              <a:gd name="T59" fmla="*/ 41964970 h 1941"/>
              <a:gd name="T60" fmla="*/ 108859867 w 2079"/>
              <a:gd name="T61" fmla="*/ 92286548 h 1941"/>
              <a:gd name="T62" fmla="*/ 112728225 w 2079"/>
              <a:gd name="T63" fmla="*/ 92286548 h 1941"/>
              <a:gd name="T64" fmla="*/ 117201191 w 2079"/>
              <a:gd name="T65" fmla="*/ 96464975 h 1941"/>
              <a:gd name="T66" fmla="*/ 117201191 w 2079"/>
              <a:gd name="T67" fmla="*/ 100703963 h 1941"/>
              <a:gd name="T68" fmla="*/ 8341324 w 2079"/>
              <a:gd name="T69" fmla="*/ 100703963 h 1941"/>
              <a:gd name="T70" fmla="*/ 8341324 w 2079"/>
              <a:gd name="T71" fmla="*/ 96464975 h 1941"/>
              <a:gd name="T72" fmla="*/ 12874529 w 2079"/>
              <a:gd name="T73" fmla="*/ 92286548 h 1941"/>
              <a:gd name="T74" fmla="*/ 16743133 w 2079"/>
              <a:gd name="T75" fmla="*/ 92286548 h 1941"/>
              <a:gd name="T76" fmla="*/ 16743133 w 2079"/>
              <a:gd name="T77" fmla="*/ 41964970 h 1941"/>
              <a:gd name="T78" fmla="*/ 33486019 w 2079"/>
              <a:gd name="T79" fmla="*/ 41964970 h 19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079" h="1941">
                <a:moveTo>
                  <a:pt x="2078" y="416"/>
                </a:moveTo>
                <a:lnTo>
                  <a:pt x="2078" y="554"/>
                </a:lnTo>
                <a:lnTo>
                  <a:pt x="1939" y="554"/>
                </a:lnTo>
                <a:cubicBezTo>
                  <a:pt x="1939" y="592"/>
                  <a:pt x="1906" y="624"/>
                  <a:pt x="1865" y="624"/>
                </a:cubicBezTo>
                <a:lnTo>
                  <a:pt x="213" y="624"/>
                </a:lnTo>
                <a:cubicBezTo>
                  <a:pt x="172" y="624"/>
                  <a:pt x="138" y="592"/>
                  <a:pt x="138" y="554"/>
                </a:cubicBezTo>
                <a:lnTo>
                  <a:pt x="0" y="554"/>
                </a:lnTo>
                <a:lnTo>
                  <a:pt x="0" y="416"/>
                </a:lnTo>
                <a:lnTo>
                  <a:pt x="1039" y="0"/>
                </a:lnTo>
                <a:lnTo>
                  <a:pt x="2078" y="416"/>
                </a:lnTo>
                <a:close/>
                <a:moveTo>
                  <a:pt x="2078" y="1801"/>
                </a:moveTo>
                <a:lnTo>
                  <a:pt x="2078" y="1940"/>
                </a:lnTo>
                <a:lnTo>
                  <a:pt x="0" y="1940"/>
                </a:lnTo>
                <a:lnTo>
                  <a:pt x="0" y="1801"/>
                </a:lnTo>
                <a:cubicBezTo>
                  <a:pt x="0" y="1763"/>
                  <a:pt x="33" y="1732"/>
                  <a:pt x="74" y="1732"/>
                </a:cubicBezTo>
                <a:lnTo>
                  <a:pt x="2003" y="1732"/>
                </a:lnTo>
                <a:cubicBezTo>
                  <a:pt x="2044" y="1732"/>
                  <a:pt x="2078" y="1763"/>
                  <a:pt x="2078" y="1801"/>
                </a:cubicBezTo>
                <a:close/>
                <a:moveTo>
                  <a:pt x="554" y="693"/>
                </a:moveTo>
                <a:lnTo>
                  <a:pt x="554" y="1524"/>
                </a:lnTo>
                <a:lnTo>
                  <a:pt x="693" y="1524"/>
                </a:lnTo>
                <a:lnTo>
                  <a:pt x="693" y="693"/>
                </a:lnTo>
                <a:lnTo>
                  <a:pt x="970" y="693"/>
                </a:lnTo>
                <a:lnTo>
                  <a:pt x="970" y="1524"/>
                </a:lnTo>
                <a:lnTo>
                  <a:pt x="1108" y="1524"/>
                </a:lnTo>
                <a:lnTo>
                  <a:pt x="1108" y="693"/>
                </a:lnTo>
                <a:lnTo>
                  <a:pt x="1385" y="693"/>
                </a:lnTo>
                <a:lnTo>
                  <a:pt x="1385" y="1524"/>
                </a:lnTo>
                <a:lnTo>
                  <a:pt x="1524" y="1524"/>
                </a:lnTo>
                <a:lnTo>
                  <a:pt x="1524" y="693"/>
                </a:lnTo>
                <a:lnTo>
                  <a:pt x="1801" y="693"/>
                </a:lnTo>
                <a:lnTo>
                  <a:pt x="1801" y="1524"/>
                </a:lnTo>
                <a:lnTo>
                  <a:pt x="1865" y="1524"/>
                </a:lnTo>
                <a:cubicBezTo>
                  <a:pt x="1906" y="1524"/>
                  <a:pt x="1939" y="1556"/>
                  <a:pt x="1939" y="1593"/>
                </a:cubicBezTo>
                <a:lnTo>
                  <a:pt x="1939" y="1663"/>
                </a:lnTo>
                <a:lnTo>
                  <a:pt x="138" y="1663"/>
                </a:lnTo>
                <a:lnTo>
                  <a:pt x="138" y="1593"/>
                </a:lnTo>
                <a:cubicBezTo>
                  <a:pt x="138" y="1556"/>
                  <a:pt x="172" y="1524"/>
                  <a:pt x="213" y="1524"/>
                </a:cubicBezTo>
                <a:lnTo>
                  <a:pt x="277" y="1524"/>
                </a:lnTo>
                <a:lnTo>
                  <a:pt x="277" y="693"/>
                </a:lnTo>
                <a:lnTo>
                  <a:pt x="554" y="6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CCE14BF3-FCF5-A849-9BAA-CEC47AD6D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894" y="2824123"/>
            <a:ext cx="333375" cy="307181"/>
          </a:xfrm>
          <a:custGeom>
            <a:avLst/>
            <a:gdLst>
              <a:gd name="T0" fmla="*/ 109413848 w 1802"/>
              <a:gd name="T1" fmla="*/ 20962211 h 1663"/>
              <a:gd name="T2" fmla="*/ 105221931 w 1802"/>
              <a:gd name="T3" fmla="*/ 25142684 h 1663"/>
              <a:gd name="T4" fmla="*/ 4191916 w 1802"/>
              <a:gd name="T5" fmla="*/ 25142684 h 1663"/>
              <a:gd name="T6" fmla="*/ 0 w 1802"/>
              <a:gd name="T7" fmla="*/ 20962211 h 1663"/>
              <a:gd name="T8" fmla="*/ 0 w 1802"/>
              <a:gd name="T9" fmla="*/ 4180226 h 1663"/>
              <a:gd name="T10" fmla="*/ 4191916 w 1802"/>
              <a:gd name="T11" fmla="*/ 0 h 1663"/>
              <a:gd name="T12" fmla="*/ 105221931 w 1802"/>
              <a:gd name="T13" fmla="*/ 0 h 1663"/>
              <a:gd name="T14" fmla="*/ 109413848 w 1802"/>
              <a:gd name="T15" fmla="*/ 4180226 h 1663"/>
              <a:gd name="T16" fmla="*/ 109413848 w 1802"/>
              <a:gd name="T17" fmla="*/ 20962211 h 1663"/>
              <a:gd name="T18" fmla="*/ 105221931 w 1802"/>
              <a:gd name="T19" fmla="*/ 96511435 h 1663"/>
              <a:gd name="T20" fmla="*/ 100969334 w 1802"/>
              <a:gd name="T21" fmla="*/ 100691662 h 1663"/>
              <a:gd name="T22" fmla="*/ 8383832 w 1802"/>
              <a:gd name="T23" fmla="*/ 100691662 h 1663"/>
              <a:gd name="T24" fmla="*/ 4191916 w 1802"/>
              <a:gd name="T25" fmla="*/ 96511435 h 1663"/>
              <a:gd name="T26" fmla="*/ 4191916 w 1802"/>
              <a:gd name="T27" fmla="*/ 33563969 h 1663"/>
              <a:gd name="T28" fmla="*/ 8383832 w 1802"/>
              <a:gd name="T29" fmla="*/ 29383497 h 1663"/>
              <a:gd name="T30" fmla="*/ 100969334 w 1802"/>
              <a:gd name="T31" fmla="*/ 29383497 h 1663"/>
              <a:gd name="T32" fmla="*/ 105221931 w 1802"/>
              <a:gd name="T33" fmla="*/ 33563969 h 1663"/>
              <a:gd name="T34" fmla="*/ 105221931 w 1802"/>
              <a:gd name="T35" fmla="*/ 96511435 h 1663"/>
              <a:gd name="T36" fmla="*/ 63120973 w 1802"/>
              <a:gd name="T37" fmla="*/ 41924668 h 1663"/>
              <a:gd name="T38" fmla="*/ 46292874 w 1802"/>
              <a:gd name="T39" fmla="*/ 41924668 h 1663"/>
              <a:gd name="T40" fmla="*/ 42100958 w 1802"/>
              <a:gd name="T41" fmla="*/ 46165481 h 1663"/>
              <a:gd name="T42" fmla="*/ 46292874 w 1802"/>
              <a:gd name="T43" fmla="*/ 50345954 h 1663"/>
              <a:gd name="T44" fmla="*/ 63120973 w 1802"/>
              <a:gd name="T45" fmla="*/ 50345954 h 1663"/>
              <a:gd name="T46" fmla="*/ 67312890 w 1802"/>
              <a:gd name="T47" fmla="*/ 46165481 h 1663"/>
              <a:gd name="T48" fmla="*/ 63120973 w 1802"/>
              <a:gd name="T49" fmla="*/ 41924668 h 16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802" h="1663">
                <a:moveTo>
                  <a:pt x="1801" y="346"/>
                </a:moveTo>
                <a:cubicBezTo>
                  <a:pt x="1801" y="384"/>
                  <a:pt x="1770" y="415"/>
                  <a:pt x="1732" y="415"/>
                </a:cubicBezTo>
                <a:lnTo>
                  <a:pt x="69" y="415"/>
                </a:lnTo>
                <a:cubicBezTo>
                  <a:pt x="31" y="415"/>
                  <a:pt x="0" y="384"/>
                  <a:pt x="0" y="346"/>
                </a:cubicBezTo>
                <a:lnTo>
                  <a:pt x="0" y="69"/>
                </a:lnTo>
                <a:cubicBezTo>
                  <a:pt x="0" y="31"/>
                  <a:pt x="31" y="0"/>
                  <a:pt x="69" y="0"/>
                </a:cubicBezTo>
                <a:lnTo>
                  <a:pt x="1732" y="0"/>
                </a:lnTo>
                <a:cubicBezTo>
                  <a:pt x="1770" y="0"/>
                  <a:pt x="1801" y="31"/>
                  <a:pt x="1801" y="69"/>
                </a:cubicBezTo>
                <a:lnTo>
                  <a:pt x="1801" y="346"/>
                </a:lnTo>
                <a:close/>
                <a:moveTo>
                  <a:pt x="1732" y="1593"/>
                </a:moveTo>
                <a:cubicBezTo>
                  <a:pt x="1732" y="1631"/>
                  <a:pt x="1700" y="1662"/>
                  <a:pt x="1662" y="1662"/>
                </a:cubicBezTo>
                <a:lnTo>
                  <a:pt x="138" y="1662"/>
                </a:lnTo>
                <a:cubicBezTo>
                  <a:pt x="101" y="1662"/>
                  <a:pt x="69" y="1631"/>
                  <a:pt x="69" y="1593"/>
                </a:cubicBezTo>
                <a:lnTo>
                  <a:pt x="69" y="554"/>
                </a:lnTo>
                <a:cubicBezTo>
                  <a:pt x="69" y="516"/>
                  <a:pt x="101" y="485"/>
                  <a:pt x="138" y="485"/>
                </a:cubicBezTo>
                <a:lnTo>
                  <a:pt x="1662" y="485"/>
                </a:lnTo>
                <a:cubicBezTo>
                  <a:pt x="1700" y="485"/>
                  <a:pt x="1732" y="516"/>
                  <a:pt x="1732" y="554"/>
                </a:cubicBezTo>
                <a:lnTo>
                  <a:pt x="1732" y="1593"/>
                </a:lnTo>
                <a:close/>
                <a:moveTo>
                  <a:pt x="1039" y="692"/>
                </a:moveTo>
                <a:lnTo>
                  <a:pt x="762" y="692"/>
                </a:lnTo>
                <a:cubicBezTo>
                  <a:pt x="724" y="692"/>
                  <a:pt x="693" y="724"/>
                  <a:pt x="693" y="762"/>
                </a:cubicBezTo>
                <a:cubicBezTo>
                  <a:pt x="693" y="800"/>
                  <a:pt x="724" y="831"/>
                  <a:pt x="762" y="831"/>
                </a:cubicBezTo>
                <a:lnTo>
                  <a:pt x="1039" y="831"/>
                </a:lnTo>
                <a:cubicBezTo>
                  <a:pt x="1077" y="831"/>
                  <a:pt x="1108" y="800"/>
                  <a:pt x="1108" y="762"/>
                </a:cubicBezTo>
                <a:cubicBezTo>
                  <a:pt x="1108" y="724"/>
                  <a:pt x="1077" y="692"/>
                  <a:pt x="1039" y="6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5473E0A8-45F7-0446-BDB5-601A6C736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564" y="3250121"/>
            <a:ext cx="179785" cy="333375"/>
          </a:xfrm>
          <a:custGeom>
            <a:avLst/>
            <a:gdLst>
              <a:gd name="T0" fmla="*/ 58355870 w 976"/>
              <a:gd name="T1" fmla="*/ 31712189 h 1802"/>
              <a:gd name="T2" fmla="*/ 23112902 w 976"/>
              <a:gd name="T3" fmla="*/ 107773243 h 1802"/>
              <a:gd name="T4" fmla="*/ 20337045 w 976"/>
              <a:gd name="T5" fmla="*/ 109413601 h 1802"/>
              <a:gd name="T6" fmla="*/ 19431735 w 976"/>
              <a:gd name="T7" fmla="*/ 109291993 h 1802"/>
              <a:gd name="T8" fmla="*/ 17500768 w 976"/>
              <a:gd name="T9" fmla="*/ 106072204 h 1802"/>
              <a:gd name="T10" fmla="*/ 30354641 w 976"/>
              <a:gd name="T11" fmla="*/ 52914494 h 1802"/>
              <a:gd name="T12" fmla="*/ 3801760 w 976"/>
              <a:gd name="T13" fmla="*/ 59597287 h 1802"/>
              <a:gd name="T14" fmla="*/ 3017289 w 976"/>
              <a:gd name="T15" fmla="*/ 59657968 h 1802"/>
              <a:gd name="T16" fmla="*/ 1025903 w 976"/>
              <a:gd name="T17" fmla="*/ 58929057 h 1802"/>
              <a:gd name="T18" fmla="*/ 181013 w 976"/>
              <a:gd name="T19" fmla="*/ 56377499 h 1802"/>
              <a:gd name="T20" fmla="*/ 13276318 w 976"/>
              <a:gd name="T21" fmla="*/ 2126299 h 1802"/>
              <a:gd name="T22" fmla="*/ 16173014 w 976"/>
              <a:gd name="T23" fmla="*/ 0 h 1802"/>
              <a:gd name="T24" fmla="*/ 37596381 w 976"/>
              <a:gd name="T25" fmla="*/ 0 h 1802"/>
              <a:gd name="T26" fmla="*/ 40553250 w 976"/>
              <a:gd name="T27" fmla="*/ 2794529 h 1802"/>
              <a:gd name="T28" fmla="*/ 40191225 w 976"/>
              <a:gd name="T29" fmla="*/ 3948946 h 1802"/>
              <a:gd name="T30" fmla="*/ 29027132 w 976"/>
              <a:gd name="T31" fmla="*/ 34385356 h 1802"/>
              <a:gd name="T32" fmla="*/ 54915890 w 976"/>
              <a:gd name="T33" fmla="*/ 27945779 h 1802"/>
              <a:gd name="T34" fmla="*/ 55700607 w 976"/>
              <a:gd name="T35" fmla="*/ 27824171 h 1802"/>
              <a:gd name="T36" fmla="*/ 57933425 w 976"/>
              <a:gd name="T37" fmla="*/ 28796299 h 1802"/>
              <a:gd name="T38" fmla="*/ 58355870 w 976"/>
              <a:gd name="T39" fmla="*/ 31712189 h 180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6" h="1802">
                <a:moveTo>
                  <a:pt x="967" y="522"/>
                </a:moveTo>
                <a:lnTo>
                  <a:pt x="383" y="1774"/>
                </a:lnTo>
                <a:cubicBezTo>
                  <a:pt x="374" y="1790"/>
                  <a:pt x="357" y="1801"/>
                  <a:pt x="337" y="1801"/>
                </a:cubicBezTo>
                <a:cubicBezTo>
                  <a:pt x="333" y="1801"/>
                  <a:pt x="328" y="1800"/>
                  <a:pt x="322" y="1799"/>
                </a:cubicBezTo>
                <a:cubicBezTo>
                  <a:pt x="298" y="1791"/>
                  <a:pt x="284" y="1769"/>
                  <a:pt x="290" y="1746"/>
                </a:cubicBezTo>
                <a:lnTo>
                  <a:pt x="503" y="871"/>
                </a:lnTo>
                <a:lnTo>
                  <a:pt x="63" y="981"/>
                </a:lnTo>
                <a:cubicBezTo>
                  <a:pt x="59" y="982"/>
                  <a:pt x="55" y="982"/>
                  <a:pt x="50" y="982"/>
                </a:cubicBezTo>
                <a:cubicBezTo>
                  <a:pt x="39" y="982"/>
                  <a:pt x="26" y="977"/>
                  <a:pt x="17" y="970"/>
                </a:cubicBezTo>
                <a:cubicBezTo>
                  <a:pt x="4" y="959"/>
                  <a:pt x="0" y="943"/>
                  <a:pt x="3" y="928"/>
                </a:cubicBezTo>
                <a:lnTo>
                  <a:pt x="220" y="35"/>
                </a:lnTo>
                <a:cubicBezTo>
                  <a:pt x="226" y="14"/>
                  <a:pt x="245" y="0"/>
                  <a:pt x="268" y="0"/>
                </a:cubicBezTo>
                <a:lnTo>
                  <a:pt x="623" y="0"/>
                </a:lnTo>
                <a:cubicBezTo>
                  <a:pt x="650" y="0"/>
                  <a:pt x="672" y="21"/>
                  <a:pt x="672" y="46"/>
                </a:cubicBezTo>
                <a:cubicBezTo>
                  <a:pt x="672" y="52"/>
                  <a:pt x="670" y="59"/>
                  <a:pt x="666" y="65"/>
                </a:cubicBezTo>
                <a:lnTo>
                  <a:pt x="481" y="566"/>
                </a:lnTo>
                <a:lnTo>
                  <a:pt x="910" y="460"/>
                </a:lnTo>
                <a:cubicBezTo>
                  <a:pt x="914" y="459"/>
                  <a:pt x="918" y="458"/>
                  <a:pt x="923" y="458"/>
                </a:cubicBezTo>
                <a:cubicBezTo>
                  <a:pt x="937" y="458"/>
                  <a:pt x="950" y="464"/>
                  <a:pt x="960" y="474"/>
                </a:cubicBezTo>
                <a:cubicBezTo>
                  <a:pt x="972" y="487"/>
                  <a:pt x="975" y="506"/>
                  <a:pt x="967" y="52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978FAB58-9F56-FC4C-8B42-429195F13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42" y="3278549"/>
            <a:ext cx="310753" cy="238125"/>
          </a:xfrm>
          <a:custGeom>
            <a:avLst/>
            <a:gdLst>
              <a:gd name="T0" fmla="*/ 100139997 w 1679"/>
              <a:gd name="T1" fmla="*/ 19739027 h 1287"/>
              <a:gd name="T2" fmla="*/ 52500619 w 1679"/>
              <a:gd name="T3" fmla="*/ 67294705 h 1287"/>
              <a:gd name="T4" fmla="*/ 43568066 w 1679"/>
              <a:gd name="T5" fmla="*/ 76283631 h 1287"/>
              <a:gd name="T6" fmla="*/ 39071560 w 1679"/>
              <a:gd name="T7" fmla="*/ 78105740 h 1287"/>
              <a:gd name="T8" fmla="*/ 34635760 w 1679"/>
              <a:gd name="T9" fmla="*/ 76283631 h 1287"/>
              <a:gd name="T10" fmla="*/ 25642747 w 1679"/>
              <a:gd name="T11" fmla="*/ 67294705 h 1287"/>
              <a:gd name="T12" fmla="*/ 1883642 w 1679"/>
              <a:gd name="T13" fmla="*/ 43547333 h 1287"/>
              <a:gd name="T14" fmla="*/ 0 w 1679"/>
              <a:gd name="T15" fmla="*/ 39052747 h 1287"/>
              <a:gd name="T16" fmla="*/ 1883642 w 1679"/>
              <a:gd name="T17" fmla="*/ 34558407 h 1287"/>
              <a:gd name="T18" fmla="*/ 10816195 w 1679"/>
              <a:gd name="T19" fmla="*/ 25630416 h 1287"/>
              <a:gd name="T20" fmla="*/ 15251994 w 1679"/>
              <a:gd name="T21" fmla="*/ 23808306 h 1287"/>
              <a:gd name="T22" fmla="*/ 19748501 w 1679"/>
              <a:gd name="T23" fmla="*/ 25630416 h 1287"/>
              <a:gd name="T24" fmla="*/ 39071560 w 1679"/>
              <a:gd name="T25" fmla="*/ 45004823 h 1287"/>
              <a:gd name="T26" fmla="*/ 82214431 w 1679"/>
              <a:gd name="T27" fmla="*/ 1822110 h 1287"/>
              <a:gd name="T28" fmla="*/ 86710937 w 1679"/>
              <a:gd name="T29" fmla="*/ 0 h 1287"/>
              <a:gd name="T30" fmla="*/ 91146737 w 1679"/>
              <a:gd name="T31" fmla="*/ 1822110 h 1287"/>
              <a:gd name="T32" fmla="*/ 100139997 w 1679"/>
              <a:gd name="T33" fmla="*/ 10810789 h 1287"/>
              <a:gd name="T34" fmla="*/ 101962931 w 1679"/>
              <a:gd name="T35" fmla="*/ 15244687 h 1287"/>
              <a:gd name="T36" fmla="*/ 100139997 w 1679"/>
              <a:gd name="T37" fmla="*/ 19739027 h 128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679" h="1287">
                <a:moveTo>
                  <a:pt x="1648" y="325"/>
                </a:moveTo>
                <a:lnTo>
                  <a:pt x="864" y="1108"/>
                </a:lnTo>
                <a:lnTo>
                  <a:pt x="717" y="1256"/>
                </a:lnTo>
                <a:cubicBezTo>
                  <a:pt x="697" y="1275"/>
                  <a:pt x="670" y="1286"/>
                  <a:pt x="643" y="1286"/>
                </a:cubicBezTo>
                <a:cubicBezTo>
                  <a:pt x="616" y="1286"/>
                  <a:pt x="589" y="1275"/>
                  <a:pt x="570" y="1256"/>
                </a:cubicBezTo>
                <a:lnTo>
                  <a:pt x="422" y="1108"/>
                </a:lnTo>
                <a:lnTo>
                  <a:pt x="31" y="717"/>
                </a:lnTo>
                <a:cubicBezTo>
                  <a:pt x="11" y="697"/>
                  <a:pt x="0" y="670"/>
                  <a:pt x="0" y="643"/>
                </a:cubicBezTo>
                <a:cubicBezTo>
                  <a:pt x="0" y="616"/>
                  <a:pt x="11" y="589"/>
                  <a:pt x="31" y="569"/>
                </a:cubicBezTo>
                <a:lnTo>
                  <a:pt x="178" y="422"/>
                </a:lnTo>
                <a:cubicBezTo>
                  <a:pt x="197" y="403"/>
                  <a:pt x="224" y="392"/>
                  <a:pt x="251" y="392"/>
                </a:cubicBezTo>
                <a:cubicBezTo>
                  <a:pt x="278" y="392"/>
                  <a:pt x="306" y="403"/>
                  <a:pt x="325" y="422"/>
                </a:cubicBezTo>
                <a:lnTo>
                  <a:pt x="643" y="741"/>
                </a:lnTo>
                <a:lnTo>
                  <a:pt x="1353" y="30"/>
                </a:lnTo>
                <a:cubicBezTo>
                  <a:pt x="1373" y="11"/>
                  <a:pt x="1400" y="0"/>
                  <a:pt x="1427" y="0"/>
                </a:cubicBezTo>
                <a:cubicBezTo>
                  <a:pt x="1454" y="0"/>
                  <a:pt x="1481" y="11"/>
                  <a:pt x="1500" y="30"/>
                </a:cubicBezTo>
                <a:lnTo>
                  <a:pt x="1648" y="178"/>
                </a:lnTo>
                <a:cubicBezTo>
                  <a:pt x="1667" y="197"/>
                  <a:pt x="1678" y="224"/>
                  <a:pt x="1678" y="251"/>
                </a:cubicBezTo>
                <a:cubicBezTo>
                  <a:pt x="1678" y="278"/>
                  <a:pt x="1667" y="305"/>
                  <a:pt x="1648" y="325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732FBBB3-E502-4641-840D-29D44289B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503" y="3257915"/>
            <a:ext cx="311944" cy="294085"/>
          </a:xfrm>
          <a:custGeom>
            <a:avLst/>
            <a:gdLst>
              <a:gd name="T0" fmla="*/ 99916125 w 1688"/>
              <a:gd name="T1" fmla="*/ 56885904 h 1594"/>
              <a:gd name="T2" fmla="*/ 94941534 w 1688"/>
              <a:gd name="T3" fmla="*/ 61782643 h 1594"/>
              <a:gd name="T4" fmla="*/ 88996123 w 1688"/>
              <a:gd name="T5" fmla="*/ 64261023 h 1594"/>
              <a:gd name="T6" fmla="*/ 83050958 w 1688"/>
              <a:gd name="T7" fmla="*/ 61782643 h 1594"/>
              <a:gd name="T8" fmla="*/ 63759479 w 1688"/>
              <a:gd name="T9" fmla="*/ 42619042 h 1594"/>
              <a:gd name="T10" fmla="*/ 63759479 w 1688"/>
              <a:gd name="T11" fmla="*/ 88683956 h 1594"/>
              <a:gd name="T12" fmla="*/ 55387510 w 1688"/>
              <a:gd name="T13" fmla="*/ 96300886 h 1594"/>
              <a:gd name="T14" fmla="*/ 46955173 w 1688"/>
              <a:gd name="T15" fmla="*/ 96300886 h 1594"/>
              <a:gd name="T16" fmla="*/ 38583204 w 1688"/>
              <a:gd name="T17" fmla="*/ 88683956 h 1594"/>
              <a:gd name="T18" fmla="*/ 38583204 w 1688"/>
              <a:gd name="T19" fmla="*/ 42619042 h 1594"/>
              <a:gd name="T20" fmla="*/ 19230864 w 1688"/>
              <a:gd name="T21" fmla="*/ 61782643 h 1594"/>
              <a:gd name="T22" fmla="*/ 13346314 w 1688"/>
              <a:gd name="T23" fmla="*/ 64261023 h 1594"/>
              <a:gd name="T24" fmla="*/ 7461763 w 1688"/>
              <a:gd name="T25" fmla="*/ 61782643 h 1594"/>
              <a:gd name="T26" fmla="*/ 2487172 w 1688"/>
              <a:gd name="T27" fmla="*/ 56885904 h 1594"/>
              <a:gd name="T28" fmla="*/ 0 w 1688"/>
              <a:gd name="T29" fmla="*/ 50961406 h 1594"/>
              <a:gd name="T30" fmla="*/ 2487172 w 1688"/>
              <a:gd name="T31" fmla="*/ 45037155 h 1594"/>
              <a:gd name="T32" fmla="*/ 45256484 w 1688"/>
              <a:gd name="T33" fmla="*/ 2418112 h 1594"/>
              <a:gd name="T34" fmla="*/ 51141034 w 1688"/>
              <a:gd name="T35" fmla="*/ 0 h 1594"/>
              <a:gd name="T36" fmla="*/ 57146814 w 1688"/>
              <a:gd name="T37" fmla="*/ 2418112 h 1594"/>
              <a:gd name="T38" fmla="*/ 99916125 w 1688"/>
              <a:gd name="T39" fmla="*/ 45037155 h 1594"/>
              <a:gd name="T40" fmla="*/ 102342683 w 1688"/>
              <a:gd name="T41" fmla="*/ 50961406 h 1594"/>
              <a:gd name="T42" fmla="*/ 99916125 w 1688"/>
              <a:gd name="T43" fmla="*/ 56885904 h 159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88" h="1594">
                <a:moveTo>
                  <a:pt x="1647" y="941"/>
                </a:moveTo>
                <a:lnTo>
                  <a:pt x="1565" y="1022"/>
                </a:lnTo>
                <a:cubicBezTo>
                  <a:pt x="1539" y="1048"/>
                  <a:pt x="1504" y="1063"/>
                  <a:pt x="1467" y="1063"/>
                </a:cubicBezTo>
                <a:cubicBezTo>
                  <a:pt x="1430" y="1063"/>
                  <a:pt x="1394" y="1048"/>
                  <a:pt x="1369" y="1022"/>
                </a:cubicBezTo>
                <a:lnTo>
                  <a:pt x="1051" y="705"/>
                </a:lnTo>
                <a:lnTo>
                  <a:pt x="1051" y="1467"/>
                </a:lnTo>
                <a:cubicBezTo>
                  <a:pt x="1051" y="1545"/>
                  <a:pt x="986" y="1593"/>
                  <a:pt x="913" y="1593"/>
                </a:cubicBezTo>
                <a:lnTo>
                  <a:pt x="774" y="1593"/>
                </a:lnTo>
                <a:cubicBezTo>
                  <a:pt x="701" y="1593"/>
                  <a:pt x="636" y="1545"/>
                  <a:pt x="636" y="1467"/>
                </a:cubicBezTo>
                <a:lnTo>
                  <a:pt x="636" y="705"/>
                </a:lnTo>
                <a:lnTo>
                  <a:pt x="317" y="1022"/>
                </a:lnTo>
                <a:cubicBezTo>
                  <a:pt x="292" y="1048"/>
                  <a:pt x="257" y="1063"/>
                  <a:pt x="220" y="1063"/>
                </a:cubicBezTo>
                <a:cubicBezTo>
                  <a:pt x="183" y="1063"/>
                  <a:pt x="147" y="1048"/>
                  <a:pt x="123" y="1022"/>
                </a:cubicBezTo>
                <a:lnTo>
                  <a:pt x="41" y="941"/>
                </a:lnTo>
                <a:cubicBezTo>
                  <a:pt x="15" y="915"/>
                  <a:pt x="0" y="879"/>
                  <a:pt x="0" y="843"/>
                </a:cubicBezTo>
                <a:cubicBezTo>
                  <a:pt x="0" y="806"/>
                  <a:pt x="15" y="771"/>
                  <a:pt x="41" y="745"/>
                </a:cubicBezTo>
                <a:lnTo>
                  <a:pt x="746" y="40"/>
                </a:lnTo>
                <a:cubicBezTo>
                  <a:pt x="771" y="14"/>
                  <a:pt x="806" y="0"/>
                  <a:pt x="843" y="0"/>
                </a:cubicBezTo>
                <a:cubicBezTo>
                  <a:pt x="879" y="0"/>
                  <a:pt x="916" y="14"/>
                  <a:pt x="942" y="40"/>
                </a:cubicBezTo>
                <a:lnTo>
                  <a:pt x="1647" y="745"/>
                </a:lnTo>
                <a:cubicBezTo>
                  <a:pt x="1671" y="771"/>
                  <a:pt x="1687" y="806"/>
                  <a:pt x="1687" y="843"/>
                </a:cubicBezTo>
                <a:cubicBezTo>
                  <a:pt x="1687" y="879"/>
                  <a:pt x="1671" y="915"/>
                  <a:pt x="1647" y="941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F0DE0C6E-98D6-DE41-BD4D-0EE0D8FD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601" y="3244021"/>
            <a:ext cx="311944" cy="296465"/>
          </a:xfrm>
          <a:custGeom>
            <a:avLst/>
            <a:gdLst>
              <a:gd name="T0" fmla="*/ 99973873 w 1687"/>
              <a:gd name="T1" fmla="*/ 51998208 h 1606"/>
              <a:gd name="T2" fmla="*/ 57214712 w 1687"/>
              <a:gd name="T3" fmla="*/ 94734738 h 1606"/>
              <a:gd name="T4" fmla="*/ 51201674 w 1687"/>
              <a:gd name="T5" fmla="*/ 97156179 h 1606"/>
              <a:gd name="T6" fmla="*/ 45310184 w 1687"/>
              <a:gd name="T7" fmla="*/ 94734738 h 1606"/>
              <a:gd name="T8" fmla="*/ 2490126 w 1687"/>
              <a:gd name="T9" fmla="*/ 51998208 h 1606"/>
              <a:gd name="T10" fmla="*/ 0 w 1687"/>
              <a:gd name="T11" fmla="*/ 46126498 h 1606"/>
              <a:gd name="T12" fmla="*/ 2490126 w 1687"/>
              <a:gd name="T13" fmla="*/ 40194239 h 1606"/>
              <a:gd name="T14" fmla="*/ 7349323 w 1687"/>
              <a:gd name="T15" fmla="*/ 35230508 h 1606"/>
              <a:gd name="T16" fmla="*/ 13362115 w 1687"/>
              <a:gd name="T17" fmla="*/ 32809067 h 1606"/>
              <a:gd name="T18" fmla="*/ 19253851 w 1687"/>
              <a:gd name="T19" fmla="*/ 35230508 h 1606"/>
              <a:gd name="T20" fmla="*/ 38568353 w 1687"/>
              <a:gd name="T21" fmla="*/ 54540745 h 1606"/>
              <a:gd name="T22" fmla="*/ 38568353 w 1687"/>
              <a:gd name="T23" fmla="*/ 8414247 h 1606"/>
              <a:gd name="T24" fmla="*/ 47010866 w 1687"/>
              <a:gd name="T25" fmla="*/ 0 h 1606"/>
              <a:gd name="T26" fmla="*/ 55453133 w 1687"/>
              <a:gd name="T27" fmla="*/ 0 h 1606"/>
              <a:gd name="T28" fmla="*/ 63834995 w 1687"/>
              <a:gd name="T29" fmla="*/ 8414247 h 1606"/>
              <a:gd name="T30" fmla="*/ 63834995 w 1687"/>
              <a:gd name="T31" fmla="*/ 54540745 h 1606"/>
              <a:gd name="T32" fmla="*/ 83149497 w 1687"/>
              <a:gd name="T33" fmla="*/ 35230508 h 1606"/>
              <a:gd name="T34" fmla="*/ 89101884 w 1687"/>
              <a:gd name="T35" fmla="*/ 32809067 h 1606"/>
              <a:gd name="T36" fmla="*/ 95054025 w 1687"/>
              <a:gd name="T37" fmla="*/ 35230508 h 1606"/>
              <a:gd name="T38" fmla="*/ 99973873 w 1687"/>
              <a:gd name="T39" fmla="*/ 40194239 h 1606"/>
              <a:gd name="T40" fmla="*/ 102403348 w 1687"/>
              <a:gd name="T41" fmla="*/ 46126498 h 1606"/>
              <a:gd name="T42" fmla="*/ 99973873 w 1687"/>
              <a:gd name="T43" fmla="*/ 51998208 h 160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87" h="1606">
                <a:moveTo>
                  <a:pt x="1646" y="859"/>
                </a:moveTo>
                <a:lnTo>
                  <a:pt x="942" y="1565"/>
                </a:lnTo>
                <a:cubicBezTo>
                  <a:pt x="916" y="1590"/>
                  <a:pt x="880" y="1605"/>
                  <a:pt x="843" y="1605"/>
                </a:cubicBezTo>
                <a:cubicBezTo>
                  <a:pt x="806" y="1605"/>
                  <a:pt x="771" y="1590"/>
                  <a:pt x="746" y="1565"/>
                </a:cubicBezTo>
                <a:lnTo>
                  <a:pt x="41" y="859"/>
                </a:lnTo>
                <a:cubicBezTo>
                  <a:pt x="15" y="835"/>
                  <a:pt x="0" y="799"/>
                  <a:pt x="0" y="762"/>
                </a:cubicBezTo>
                <a:cubicBezTo>
                  <a:pt x="0" y="725"/>
                  <a:pt x="15" y="690"/>
                  <a:pt x="41" y="664"/>
                </a:cubicBezTo>
                <a:lnTo>
                  <a:pt x="121" y="582"/>
                </a:lnTo>
                <a:cubicBezTo>
                  <a:pt x="147" y="558"/>
                  <a:pt x="183" y="542"/>
                  <a:pt x="220" y="542"/>
                </a:cubicBezTo>
                <a:cubicBezTo>
                  <a:pt x="257" y="542"/>
                  <a:pt x="292" y="558"/>
                  <a:pt x="317" y="582"/>
                </a:cubicBezTo>
                <a:lnTo>
                  <a:pt x="635" y="901"/>
                </a:lnTo>
                <a:lnTo>
                  <a:pt x="635" y="139"/>
                </a:lnTo>
                <a:cubicBezTo>
                  <a:pt x="635" y="63"/>
                  <a:pt x="698" y="0"/>
                  <a:pt x="774" y="0"/>
                </a:cubicBezTo>
                <a:lnTo>
                  <a:pt x="913" y="0"/>
                </a:lnTo>
                <a:cubicBezTo>
                  <a:pt x="988" y="0"/>
                  <a:pt x="1051" y="63"/>
                  <a:pt x="1051" y="139"/>
                </a:cubicBezTo>
                <a:lnTo>
                  <a:pt x="1051" y="901"/>
                </a:lnTo>
                <a:lnTo>
                  <a:pt x="1369" y="582"/>
                </a:lnTo>
                <a:cubicBezTo>
                  <a:pt x="1394" y="558"/>
                  <a:pt x="1430" y="542"/>
                  <a:pt x="1467" y="542"/>
                </a:cubicBezTo>
                <a:cubicBezTo>
                  <a:pt x="1504" y="542"/>
                  <a:pt x="1539" y="558"/>
                  <a:pt x="1565" y="582"/>
                </a:cubicBezTo>
                <a:lnTo>
                  <a:pt x="1646" y="664"/>
                </a:lnTo>
                <a:cubicBezTo>
                  <a:pt x="1671" y="690"/>
                  <a:pt x="1686" y="725"/>
                  <a:pt x="1686" y="762"/>
                </a:cubicBezTo>
                <a:cubicBezTo>
                  <a:pt x="1686" y="799"/>
                  <a:pt x="1671" y="835"/>
                  <a:pt x="1646" y="859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330D054-F006-934C-8E23-F9B5B8399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797" y="3339859"/>
            <a:ext cx="358378" cy="128588"/>
          </a:xfrm>
          <a:custGeom>
            <a:avLst/>
            <a:gdLst>
              <a:gd name="T0" fmla="*/ 116325969 w 1940"/>
              <a:gd name="T1" fmla="*/ 23954332 h 694"/>
              <a:gd name="T2" fmla="*/ 99534679 w 1940"/>
              <a:gd name="T3" fmla="*/ 40752973 h 694"/>
              <a:gd name="T4" fmla="*/ 96564454 w 1940"/>
              <a:gd name="T5" fmla="*/ 42026496 h 694"/>
              <a:gd name="T6" fmla="*/ 92381902 w 1940"/>
              <a:gd name="T7" fmla="*/ 37781256 h 694"/>
              <a:gd name="T8" fmla="*/ 92381902 w 1940"/>
              <a:gd name="T9" fmla="*/ 29412322 h 694"/>
              <a:gd name="T10" fmla="*/ 25156394 w 1940"/>
              <a:gd name="T11" fmla="*/ 29412322 h 694"/>
              <a:gd name="T12" fmla="*/ 25156394 w 1940"/>
              <a:gd name="T13" fmla="*/ 37781256 h 694"/>
              <a:gd name="T14" fmla="*/ 20973842 w 1940"/>
              <a:gd name="T15" fmla="*/ 42026496 h 694"/>
              <a:gd name="T16" fmla="*/ 18003617 w 1940"/>
              <a:gd name="T17" fmla="*/ 40752973 h 694"/>
              <a:gd name="T18" fmla="*/ 1212327 w 1940"/>
              <a:gd name="T19" fmla="*/ 23954332 h 694"/>
              <a:gd name="T20" fmla="*/ 0 w 1940"/>
              <a:gd name="T21" fmla="*/ 20982861 h 694"/>
              <a:gd name="T22" fmla="*/ 1212327 w 1940"/>
              <a:gd name="T23" fmla="*/ 18071917 h 694"/>
              <a:gd name="T24" fmla="*/ 18003617 w 1940"/>
              <a:gd name="T25" fmla="*/ 1273523 h 694"/>
              <a:gd name="T26" fmla="*/ 20973842 w 1940"/>
              <a:gd name="T27" fmla="*/ 0 h 694"/>
              <a:gd name="T28" fmla="*/ 25156394 w 1940"/>
              <a:gd name="T29" fmla="*/ 4184467 h 694"/>
              <a:gd name="T30" fmla="*/ 25156394 w 1940"/>
              <a:gd name="T31" fmla="*/ 12613927 h 694"/>
              <a:gd name="T32" fmla="*/ 92381902 w 1940"/>
              <a:gd name="T33" fmla="*/ 12613927 h 694"/>
              <a:gd name="T34" fmla="*/ 92381902 w 1940"/>
              <a:gd name="T35" fmla="*/ 4184467 h 694"/>
              <a:gd name="T36" fmla="*/ 96564454 w 1940"/>
              <a:gd name="T37" fmla="*/ 0 h 694"/>
              <a:gd name="T38" fmla="*/ 99534679 w 1940"/>
              <a:gd name="T39" fmla="*/ 1273523 h 694"/>
              <a:gd name="T40" fmla="*/ 116325969 w 1940"/>
              <a:gd name="T41" fmla="*/ 18071917 h 694"/>
              <a:gd name="T42" fmla="*/ 117538296 w 1940"/>
              <a:gd name="T43" fmla="*/ 20982861 h 694"/>
              <a:gd name="T44" fmla="*/ 116325969 w 1940"/>
              <a:gd name="T45" fmla="*/ 23954332 h 69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40" h="694">
                <a:moveTo>
                  <a:pt x="1919" y="395"/>
                </a:moveTo>
                <a:lnTo>
                  <a:pt x="1642" y="672"/>
                </a:lnTo>
                <a:cubicBezTo>
                  <a:pt x="1629" y="685"/>
                  <a:pt x="1611" y="693"/>
                  <a:pt x="1593" y="693"/>
                </a:cubicBezTo>
                <a:cubicBezTo>
                  <a:pt x="1555" y="693"/>
                  <a:pt x="1524" y="661"/>
                  <a:pt x="1524" y="623"/>
                </a:cubicBezTo>
                <a:lnTo>
                  <a:pt x="1524" y="485"/>
                </a:lnTo>
                <a:lnTo>
                  <a:pt x="415" y="485"/>
                </a:lnTo>
                <a:lnTo>
                  <a:pt x="415" y="623"/>
                </a:lnTo>
                <a:cubicBezTo>
                  <a:pt x="415" y="661"/>
                  <a:pt x="384" y="693"/>
                  <a:pt x="346" y="693"/>
                </a:cubicBezTo>
                <a:cubicBezTo>
                  <a:pt x="328" y="693"/>
                  <a:pt x="310" y="685"/>
                  <a:pt x="297" y="672"/>
                </a:cubicBezTo>
                <a:lnTo>
                  <a:pt x="20" y="395"/>
                </a:lnTo>
                <a:cubicBezTo>
                  <a:pt x="7" y="382"/>
                  <a:pt x="0" y="364"/>
                  <a:pt x="0" y="346"/>
                </a:cubicBezTo>
                <a:cubicBezTo>
                  <a:pt x="0" y="327"/>
                  <a:pt x="7" y="311"/>
                  <a:pt x="20" y="298"/>
                </a:cubicBezTo>
                <a:lnTo>
                  <a:pt x="297" y="21"/>
                </a:lnTo>
                <a:cubicBezTo>
                  <a:pt x="310" y="8"/>
                  <a:pt x="328" y="0"/>
                  <a:pt x="346" y="0"/>
                </a:cubicBezTo>
                <a:cubicBezTo>
                  <a:pt x="384" y="0"/>
                  <a:pt x="415" y="31"/>
                  <a:pt x="415" y="69"/>
                </a:cubicBezTo>
                <a:lnTo>
                  <a:pt x="415" y="208"/>
                </a:lnTo>
                <a:lnTo>
                  <a:pt x="1524" y="208"/>
                </a:lnTo>
                <a:lnTo>
                  <a:pt x="1524" y="69"/>
                </a:lnTo>
                <a:cubicBezTo>
                  <a:pt x="1524" y="31"/>
                  <a:pt x="1555" y="0"/>
                  <a:pt x="1593" y="0"/>
                </a:cubicBezTo>
                <a:cubicBezTo>
                  <a:pt x="1611" y="0"/>
                  <a:pt x="1629" y="8"/>
                  <a:pt x="1642" y="21"/>
                </a:cubicBezTo>
                <a:lnTo>
                  <a:pt x="1919" y="298"/>
                </a:lnTo>
                <a:cubicBezTo>
                  <a:pt x="1932" y="311"/>
                  <a:pt x="1939" y="327"/>
                  <a:pt x="1939" y="346"/>
                </a:cubicBezTo>
                <a:cubicBezTo>
                  <a:pt x="1939" y="364"/>
                  <a:pt x="1932" y="382"/>
                  <a:pt x="1919" y="395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9C9FA021-E34C-DB42-8A59-BAD0C6C7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33" y="3251270"/>
            <a:ext cx="336947" cy="317897"/>
          </a:xfrm>
          <a:custGeom>
            <a:avLst/>
            <a:gdLst>
              <a:gd name="T0" fmla="*/ 102861254 w 1822"/>
              <a:gd name="T1" fmla="*/ 78778834 h 1724"/>
              <a:gd name="T2" fmla="*/ 94491697 w 1822"/>
              <a:gd name="T3" fmla="*/ 71276182 h 1724"/>
              <a:gd name="T4" fmla="*/ 88184261 w 1822"/>
              <a:gd name="T5" fmla="*/ 77568713 h 1724"/>
              <a:gd name="T6" fmla="*/ 102618623 w 1822"/>
              <a:gd name="T7" fmla="*/ 91969203 h 1724"/>
              <a:gd name="T8" fmla="*/ 104438113 w 1822"/>
              <a:gd name="T9" fmla="*/ 96386071 h 1724"/>
              <a:gd name="T10" fmla="*/ 96553819 w 1822"/>
              <a:gd name="T11" fmla="*/ 104251858 h 1724"/>
              <a:gd name="T12" fmla="*/ 92126285 w 1822"/>
              <a:gd name="T13" fmla="*/ 102436677 h 1724"/>
              <a:gd name="T14" fmla="*/ 48034401 w 1822"/>
              <a:gd name="T15" fmla="*/ 58509183 h 1724"/>
              <a:gd name="T16" fmla="*/ 24138393 w 1822"/>
              <a:gd name="T17" fmla="*/ 67040758 h 1724"/>
              <a:gd name="T18" fmla="*/ 0 w 1822"/>
              <a:gd name="T19" fmla="*/ 42959299 h 1724"/>
              <a:gd name="T20" fmla="*/ 43000288 w 1822"/>
              <a:gd name="T21" fmla="*/ 0 h 1724"/>
              <a:gd name="T22" fmla="*/ 67138928 w 1822"/>
              <a:gd name="T23" fmla="*/ 24081459 h 1724"/>
              <a:gd name="T24" fmla="*/ 58587397 w 1822"/>
              <a:gd name="T25" fmla="*/ 47981228 h 1724"/>
              <a:gd name="T26" fmla="*/ 81876579 w 1822"/>
              <a:gd name="T27" fmla="*/ 71276182 h 1724"/>
              <a:gd name="T28" fmla="*/ 88184261 w 1822"/>
              <a:gd name="T29" fmla="*/ 64983404 h 1724"/>
              <a:gd name="T30" fmla="*/ 80603010 w 1822"/>
              <a:gd name="T31" fmla="*/ 56573038 h 1724"/>
              <a:gd name="T32" fmla="*/ 88184261 w 1822"/>
              <a:gd name="T33" fmla="*/ 49070386 h 1724"/>
              <a:gd name="T34" fmla="*/ 89700462 w 1822"/>
              <a:gd name="T35" fmla="*/ 49735928 h 1724"/>
              <a:gd name="T36" fmla="*/ 110442506 w 1822"/>
              <a:gd name="T37" fmla="*/ 71276182 h 1724"/>
              <a:gd name="T38" fmla="*/ 102861254 w 1822"/>
              <a:gd name="T39" fmla="*/ 78778834 h 1724"/>
              <a:gd name="T40" fmla="*/ 41969351 w 1822"/>
              <a:gd name="T41" fmla="*/ 12585309 h 1724"/>
              <a:gd name="T42" fmla="*/ 29414891 w 1822"/>
              <a:gd name="T43" fmla="*/ 25170617 h 1724"/>
              <a:gd name="T44" fmla="*/ 30628049 w 1822"/>
              <a:gd name="T45" fmla="*/ 30615916 h 1724"/>
              <a:gd name="T46" fmla="*/ 25230235 w 1822"/>
              <a:gd name="T47" fmla="*/ 29345314 h 1724"/>
              <a:gd name="T48" fmla="*/ 12615118 w 1822"/>
              <a:gd name="T49" fmla="*/ 41930622 h 1724"/>
              <a:gd name="T50" fmla="*/ 25230235 w 1822"/>
              <a:gd name="T51" fmla="*/ 54515931 h 1724"/>
              <a:gd name="T52" fmla="*/ 37784448 w 1822"/>
              <a:gd name="T53" fmla="*/ 41930622 h 1724"/>
              <a:gd name="T54" fmla="*/ 36571537 w 1822"/>
              <a:gd name="T55" fmla="*/ 36485077 h 1724"/>
              <a:gd name="T56" fmla="*/ 41969351 w 1822"/>
              <a:gd name="T57" fmla="*/ 37755680 h 1724"/>
              <a:gd name="T58" fmla="*/ 54584468 w 1822"/>
              <a:gd name="T59" fmla="*/ 25170617 h 1724"/>
              <a:gd name="T60" fmla="*/ 41969351 w 1822"/>
              <a:gd name="T61" fmla="*/ 12585309 h 17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822" h="1724">
                <a:moveTo>
                  <a:pt x="1696" y="1302"/>
                </a:moveTo>
                <a:cubicBezTo>
                  <a:pt x="1668" y="1302"/>
                  <a:pt x="1580" y="1200"/>
                  <a:pt x="1558" y="1178"/>
                </a:cubicBezTo>
                <a:lnTo>
                  <a:pt x="1454" y="1282"/>
                </a:lnTo>
                <a:lnTo>
                  <a:pt x="1692" y="1520"/>
                </a:lnTo>
                <a:cubicBezTo>
                  <a:pt x="1711" y="1539"/>
                  <a:pt x="1722" y="1566"/>
                  <a:pt x="1722" y="1593"/>
                </a:cubicBezTo>
                <a:cubicBezTo>
                  <a:pt x="1722" y="1654"/>
                  <a:pt x="1653" y="1723"/>
                  <a:pt x="1592" y="1723"/>
                </a:cubicBezTo>
                <a:cubicBezTo>
                  <a:pt x="1565" y="1723"/>
                  <a:pt x="1538" y="1712"/>
                  <a:pt x="1519" y="1693"/>
                </a:cubicBezTo>
                <a:lnTo>
                  <a:pt x="792" y="967"/>
                </a:lnTo>
                <a:cubicBezTo>
                  <a:pt x="679" y="1051"/>
                  <a:pt x="541" y="1108"/>
                  <a:pt x="398" y="1108"/>
                </a:cubicBezTo>
                <a:cubicBezTo>
                  <a:pt x="162" y="1108"/>
                  <a:pt x="0" y="945"/>
                  <a:pt x="0" y="710"/>
                </a:cubicBezTo>
                <a:cubicBezTo>
                  <a:pt x="0" y="355"/>
                  <a:pt x="355" y="0"/>
                  <a:pt x="709" y="0"/>
                </a:cubicBezTo>
                <a:cubicBezTo>
                  <a:pt x="944" y="0"/>
                  <a:pt x="1107" y="162"/>
                  <a:pt x="1107" y="398"/>
                </a:cubicBezTo>
                <a:cubicBezTo>
                  <a:pt x="1107" y="541"/>
                  <a:pt x="1050" y="680"/>
                  <a:pt x="966" y="793"/>
                </a:cubicBezTo>
                <a:lnTo>
                  <a:pt x="1350" y="1178"/>
                </a:lnTo>
                <a:lnTo>
                  <a:pt x="1454" y="1074"/>
                </a:lnTo>
                <a:cubicBezTo>
                  <a:pt x="1431" y="1051"/>
                  <a:pt x="1329" y="963"/>
                  <a:pt x="1329" y="935"/>
                </a:cubicBezTo>
                <a:cubicBezTo>
                  <a:pt x="1329" y="910"/>
                  <a:pt x="1429" y="811"/>
                  <a:pt x="1454" y="811"/>
                </a:cubicBezTo>
                <a:cubicBezTo>
                  <a:pt x="1462" y="811"/>
                  <a:pt x="1472" y="815"/>
                  <a:pt x="1479" y="822"/>
                </a:cubicBezTo>
                <a:cubicBezTo>
                  <a:pt x="1519" y="862"/>
                  <a:pt x="1821" y="1146"/>
                  <a:pt x="1821" y="1178"/>
                </a:cubicBezTo>
                <a:cubicBezTo>
                  <a:pt x="1821" y="1203"/>
                  <a:pt x="1721" y="1302"/>
                  <a:pt x="1696" y="1302"/>
                </a:cubicBezTo>
                <a:close/>
                <a:moveTo>
                  <a:pt x="692" y="208"/>
                </a:moveTo>
                <a:cubicBezTo>
                  <a:pt x="578" y="208"/>
                  <a:pt x="485" y="301"/>
                  <a:pt x="485" y="416"/>
                </a:cubicBezTo>
                <a:cubicBezTo>
                  <a:pt x="485" y="447"/>
                  <a:pt x="492" y="477"/>
                  <a:pt x="505" y="506"/>
                </a:cubicBezTo>
                <a:cubicBezTo>
                  <a:pt x="477" y="493"/>
                  <a:pt x="447" y="485"/>
                  <a:pt x="416" y="485"/>
                </a:cubicBezTo>
                <a:cubicBezTo>
                  <a:pt x="301" y="485"/>
                  <a:pt x="208" y="578"/>
                  <a:pt x="208" y="693"/>
                </a:cubicBezTo>
                <a:cubicBezTo>
                  <a:pt x="208" y="808"/>
                  <a:pt x="301" y="901"/>
                  <a:pt x="416" y="901"/>
                </a:cubicBezTo>
                <a:cubicBezTo>
                  <a:pt x="530" y="901"/>
                  <a:pt x="623" y="808"/>
                  <a:pt x="623" y="693"/>
                </a:cubicBezTo>
                <a:cubicBezTo>
                  <a:pt x="623" y="661"/>
                  <a:pt x="616" y="631"/>
                  <a:pt x="603" y="603"/>
                </a:cubicBezTo>
                <a:cubicBezTo>
                  <a:pt x="631" y="616"/>
                  <a:pt x="661" y="624"/>
                  <a:pt x="692" y="624"/>
                </a:cubicBezTo>
                <a:cubicBezTo>
                  <a:pt x="806" y="624"/>
                  <a:pt x="900" y="530"/>
                  <a:pt x="900" y="416"/>
                </a:cubicBezTo>
                <a:cubicBezTo>
                  <a:pt x="900" y="301"/>
                  <a:pt x="806" y="208"/>
                  <a:pt x="692" y="20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78F97AC-5BC9-9D4B-8F7B-DD2AFF72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698" y="3263569"/>
            <a:ext cx="333375" cy="282178"/>
          </a:xfrm>
          <a:custGeom>
            <a:avLst/>
            <a:gdLst>
              <a:gd name="T0" fmla="*/ 109413848 w 1802"/>
              <a:gd name="T1" fmla="*/ 46283319 h 1525"/>
              <a:gd name="T2" fmla="*/ 105707872 w 1802"/>
              <a:gd name="T3" fmla="*/ 50474476 h 1525"/>
              <a:gd name="T4" fmla="*/ 37058522 w 1802"/>
              <a:gd name="T5" fmla="*/ 58492148 h 1525"/>
              <a:gd name="T6" fmla="*/ 37909042 w 1802"/>
              <a:gd name="T7" fmla="*/ 63108144 h 1525"/>
              <a:gd name="T8" fmla="*/ 36329612 w 1802"/>
              <a:gd name="T9" fmla="*/ 67299301 h 1525"/>
              <a:gd name="T10" fmla="*/ 96838099 w 1802"/>
              <a:gd name="T11" fmla="*/ 67299301 h 1525"/>
              <a:gd name="T12" fmla="*/ 101030015 w 1802"/>
              <a:gd name="T13" fmla="*/ 71490211 h 1525"/>
              <a:gd name="T14" fmla="*/ 96838099 w 1802"/>
              <a:gd name="T15" fmla="*/ 75681368 h 1525"/>
              <a:gd name="T16" fmla="*/ 29464529 w 1802"/>
              <a:gd name="T17" fmla="*/ 75681368 h 1525"/>
              <a:gd name="T18" fmla="*/ 25272612 w 1802"/>
              <a:gd name="T19" fmla="*/ 71490211 h 1525"/>
              <a:gd name="T20" fmla="*/ 29282239 w 1802"/>
              <a:gd name="T21" fmla="*/ 62500737 h 1525"/>
              <a:gd name="T22" fmla="*/ 17678618 w 1802"/>
              <a:gd name="T23" fmla="*/ 8382067 h 1525"/>
              <a:gd name="T24" fmla="*/ 4252597 w 1802"/>
              <a:gd name="T25" fmla="*/ 8382067 h 1525"/>
              <a:gd name="T26" fmla="*/ 0 w 1802"/>
              <a:gd name="T27" fmla="*/ 4190910 h 1525"/>
              <a:gd name="T28" fmla="*/ 4252597 w 1802"/>
              <a:gd name="T29" fmla="*/ 0 h 1525"/>
              <a:gd name="T30" fmla="*/ 21080943 w 1802"/>
              <a:gd name="T31" fmla="*/ 0 h 1525"/>
              <a:gd name="T32" fmla="*/ 26244740 w 1802"/>
              <a:gd name="T33" fmla="*/ 8382067 h 1525"/>
              <a:gd name="T34" fmla="*/ 105221931 w 1802"/>
              <a:gd name="T35" fmla="*/ 8382067 h 1525"/>
              <a:gd name="T36" fmla="*/ 109413848 w 1802"/>
              <a:gd name="T37" fmla="*/ 12572977 h 1525"/>
              <a:gd name="T38" fmla="*/ 109413848 w 1802"/>
              <a:gd name="T39" fmla="*/ 46283319 h 1525"/>
              <a:gd name="T40" fmla="*/ 33717126 w 1802"/>
              <a:gd name="T41" fmla="*/ 92566884 h 1525"/>
              <a:gd name="T42" fmla="*/ 25272612 w 1802"/>
              <a:gd name="T43" fmla="*/ 84124126 h 1525"/>
              <a:gd name="T44" fmla="*/ 33717126 w 1802"/>
              <a:gd name="T45" fmla="*/ 75681368 h 1525"/>
              <a:gd name="T46" fmla="*/ 42100958 w 1802"/>
              <a:gd name="T47" fmla="*/ 84124126 h 1525"/>
              <a:gd name="T48" fmla="*/ 33717126 w 1802"/>
              <a:gd name="T49" fmla="*/ 92566884 h 1525"/>
              <a:gd name="T50" fmla="*/ 92585502 w 1802"/>
              <a:gd name="T51" fmla="*/ 92566884 h 1525"/>
              <a:gd name="T52" fmla="*/ 84201916 w 1802"/>
              <a:gd name="T53" fmla="*/ 84124126 h 1525"/>
              <a:gd name="T54" fmla="*/ 92585502 w 1802"/>
              <a:gd name="T55" fmla="*/ 75681368 h 1525"/>
              <a:gd name="T56" fmla="*/ 101030015 w 1802"/>
              <a:gd name="T57" fmla="*/ 84124126 h 1525"/>
              <a:gd name="T58" fmla="*/ 92585502 w 1802"/>
              <a:gd name="T59" fmla="*/ 92566884 h 152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802" h="1525">
                <a:moveTo>
                  <a:pt x="1801" y="762"/>
                </a:moveTo>
                <a:cubicBezTo>
                  <a:pt x="1801" y="796"/>
                  <a:pt x="1774" y="827"/>
                  <a:pt x="1740" y="831"/>
                </a:cubicBezTo>
                <a:lnTo>
                  <a:pt x="610" y="963"/>
                </a:lnTo>
                <a:cubicBezTo>
                  <a:pt x="615" y="988"/>
                  <a:pt x="624" y="1013"/>
                  <a:pt x="624" y="1039"/>
                </a:cubicBezTo>
                <a:cubicBezTo>
                  <a:pt x="624" y="1064"/>
                  <a:pt x="609" y="1086"/>
                  <a:pt x="598" y="1108"/>
                </a:cubicBezTo>
                <a:lnTo>
                  <a:pt x="1594" y="1108"/>
                </a:lnTo>
                <a:cubicBezTo>
                  <a:pt x="1632" y="1108"/>
                  <a:pt x="1663" y="1139"/>
                  <a:pt x="1663" y="1177"/>
                </a:cubicBezTo>
                <a:cubicBezTo>
                  <a:pt x="1663" y="1215"/>
                  <a:pt x="1632" y="1246"/>
                  <a:pt x="1594" y="1246"/>
                </a:cubicBezTo>
                <a:lnTo>
                  <a:pt x="485" y="1246"/>
                </a:lnTo>
                <a:cubicBezTo>
                  <a:pt x="447" y="1246"/>
                  <a:pt x="416" y="1215"/>
                  <a:pt x="416" y="1177"/>
                </a:cubicBezTo>
                <a:cubicBezTo>
                  <a:pt x="416" y="1144"/>
                  <a:pt x="465" y="1062"/>
                  <a:pt x="482" y="1029"/>
                </a:cubicBezTo>
                <a:lnTo>
                  <a:pt x="291" y="138"/>
                </a:lnTo>
                <a:lnTo>
                  <a:pt x="70" y="138"/>
                </a:lnTo>
                <a:cubicBezTo>
                  <a:pt x="32" y="138"/>
                  <a:pt x="0" y="107"/>
                  <a:pt x="0" y="69"/>
                </a:cubicBezTo>
                <a:cubicBezTo>
                  <a:pt x="0" y="31"/>
                  <a:pt x="32" y="0"/>
                  <a:pt x="70" y="0"/>
                </a:cubicBezTo>
                <a:lnTo>
                  <a:pt x="347" y="0"/>
                </a:lnTo>
                <a:cubicBezTo>
                  <a:pt x="419" y="0"/>
                  <a:pt x="421" y="86"/>
                  <a:pt x="432" y="138"/>
                </a:cubicBezTo>
                <a:lnTo>
                  <a:pt x="1732" y="138"/>
                </a:lnTo>
                <a:cubicBezTo>
                  <a:pt x="1770" y="138"/>
                  <a:pt x="1801" y="170"/>
                  <a:pt x="1801" y="207"/>
                </a:cubicBezTo>
                <a:lnTo>
                  <a:pt x="1801" y="762"/>
                </a:lnTo>
                <a:close/>
                <a:moveTo>
                  <a:pt x="555" y="1524"/>
                </a:moveTo>
                <a:cubicBezTo>
                  <a:pt x="479" y="1524"/>
                  <a:pt x="416" y="1461"/>
                  <a:pt x="416" y="1385"/>
                </a:cubicBezTo>
                <a:cubicBezTo>
                  <a:pt x="416" y="1309"/>
                  <a:pt x="480" y="1246"/>
                  <a:pt x="555" y="1246"/>
                </a:cubicBezTo>
                <a:cubicBezTo>
                  <a:pt x="631" y="1246"/>
                  <a:pt x="693" y="1309"/>
                  <a:pt x="693" y="1385"/>
                </a:cubicBezTo>
                <a:cubicBezTo>
                  <a:pt x="693" y="1461"/>
                  <a:pt x="630" y="1524"/>
                  <a:pt x="555" y="1524"/>
                </a:cubicBezTo>
                <a:close/>
                <a:moveTo>
                  <a:pt x="1524" y="1524"/>
                </a:moveTo>
                <a:cubicBezTo>
                  <a:pt x="1449" y="1524"/>
                  <a:pt x="1386" y="1461"/>
                  <a:pt x="1386" y="1385"/>
                </a:cubicBezTo>
                <a:cubicBezTo>
                  <a:pt x="1386" y="1309"/>
                  <a:pt x="1449" y="1246"/>
                  <a:pt x="1524" y="1246"/>
                </a:cubicBezTo>
                <a:cubicBezTo>
                  <a:pt x="1600" y="1246"/>
                  <a:pt x="1663" y="1309"/>
                  <a:pt x="1663" y="1385"/>
                </a:cubicBezTo>
                <a:cubicBezTo>
                  <a:pt x="1663" y="1461"/>
                  <a:pt x="1600" y="1524"/>
                  <a:pt x="1524" y="15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056E33E6-9135-0A4E-B525-47282388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703" y="3250563"/>
            <a:ext cx="257175" cy="307181"/>
          </a:xfrm>
          <a:custGeom>
            <a:avLst/>
            <a:gdLst>
              <a:gd name="T0" fmla="*/ 84442648 w 1387"/>
              <a:gd name="T1" fmla="*/ 54520980 h 1664"/>
              <a:gd name="T2" fmla="*/ 43927295 w 1387"/>
              <a:gd name="T3" fmla="*/ 100207299 h 1664"/>
              <a:gd name="T4" fmla="*/ 42221200 w 1387"/>
              <a:gd name="T5" fmla="*/ 100630904 h 1664"/>
              <a:gd name="T6" fmla="*/ 40515353 w 1387"/>
              <a:gd name="T7" fmla="*/ 100207299 h 1664"/>
              <a:gd name="T8" fmla="*/ 0 w 1387"/>
              <a:gd name="T9" fmla="*/ 54520980 h 1664"/>
              <a:gd name="T10" fmla="*/ 0 w 1387"/>
              <a:gd name="T11" fmla="*/ 4175253 h 1664"/>
              <a:gd name="T12" fmla="*/ 4264865 w 1387"/>
              <a:gd name="T13" fmla="*/ 0 h 1664"/>
              <a:gd name="T14" fmla="*/ 80177783 w 1387"/>
              <a:gd name="T15" fmla="*/ 0 h 1664"/>
              <a:gd name="T16" fmla="*/ 84442648 w 1387"/>
              <a:gd name="T17" fmla="*/ 4175253 h 1664"/>
              <a:gd name="T18" fmla="*/ 84442648 w 1387"/>
              <a:gd name="T19" fmla="*/ 54520980 h 1664"/>
              <a:gd name="T20" fmla="*/ 71770181 w 1387"/>
              <a:gd name="T21" fmla="*/ 12586555 h 1664"/>
              <a:gd name="T22" fmla="*/ 42221200 w 1387"/>
              <a:gd name="T23" fmla="*/ 12586555 h 1664"/>
              <a:gd name="T24" fmla="*/ 42221200 w 1387"/>
              <a:gd name="T25" fmla="*/ 87015735 h 1664"/>
              <a:gd name="T26" fmla="*/ 56294934 w 1387"/>
              <a:gd name="T27" fmla="*/ 78059974 h 1664"/>
              <a:gd name="T28" fmla="*/ 71770181 w 1387"/>
              <a:gd name="T29" fmla="*/ 54520980 h 1664"/>
              <a:gd name="T30" fmla="*/ 71770181 w 1387"/>
              <a:gd name="T31" fmla="*/ 12586555 h 16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87" h="1664">
                <a:moveTo>
                  <a:pt x="1386" y="901"/>
                </a:moveTo>
                <a:cubicBezTo>
                  <a:pt x="1386" y="1356"/>
                  <a:pt x="748" y="1644"/>
                  <a:pt x="721" y="1656"/>
                </a:cubicBezTo>
                <a:cubicBezTo>
                  <a:pt x="712" y="1660"/>
                  <a:pt x="703" y="1663"/>
                  <a:pt x="693" y="1663"/>
                </a:cubicBezTo>
                <a:cubicBezTo>
                  <a:pt x="683" y="1663"/>
                  <a:pt x="673" y="1660"/>
                  <a:pt x="665" y="1656"/>
                </a:cubicBezTo>
                <a:cubicBezTo>
                  <a:pt x="638" y="1644"/>
                  <a:pt x="0" y="1356"/>
                  <a:pt x="0" y="901"/>
                </a:cubicBezTo>
                <a:lnTo>
                  <a:pt x="0" y="69"/>
                </a:lnTo>
                <a:cubicBezTo>
                  <a:pt x="0" y="32"/>
                  <a:pt x="32" y="0"/>
                  <a:pt x="70" y="0"/>
                </a:cubicBezTo>
                <a:lnTo>
                  <a:pt x="1316" y="0"/>
                </a:lnTo>
                <a:cubicBezTo>
                  <a:pt x="1354" y="0"/>
                  <a:pt x="1386" y="32"/>
                  <a:pt x="1386" y="69"/>
                </a:cubicBezTo>
                <a:lnTo>
                  <a:pt x="1386" y="901"/>
                </a:lnTo>
                <a:close/>
                <a:moveTo>
                  <a:pt x="1178" y="208"/>
                </a:moveTo>
                <a:lnTo>
                  <a:pt x="693" y="208"/>
                </a:lnTo>
                <a:lnTo>
                  <a:pt x="693" y="1438"/>
                </a:lnTo>
                <a:cubicBezTo>
                  <a:pt x="748" y="1409"/>
                  <a:pt x="837" y="1358"/>
                  <a:pt x="924" y="1290"/>
                </a:cubicBezTo>
                <a:cubicBezTo>
                  <a:pt x="1039" y="1199"/>
                  <a:pt x="1178" y="1058"/>
                  <a:pt x="1178" y="901"/>
                </a:cubicBezTo>
                <a:lnTo>
                  <a:pt x="1178" y="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4CF6A617-A571-1640-AA3E-1DE9ABD87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540" y="2806367"/>
            <a:ext cx="333375" cy="307181"/>
          </a:xfrm>
          <a:custGeom>
            <a:avLst/>
            <a:gdLst>
              <a:gd name="T0" fmla="*/ 109353163 w 1803"/>
              <a:gd name="T1" fmla="*/ 81751318 h 1664"/>
              <a:gd name="T2" fmla="*/ 107229277 w 1803"/>
              <a:gd name="T3" fmla="*/ 83808792 h 1664"/>
              <a:gd name="T4" fmla="*/ 92482872 w 1803"/>
              <a:gd name="T5" fmla="*/ 83808792 h 1664"/>
              <a:gd name="T6" fmla="*/ 92482872 w 1803"/>
              <a:gd name="T7" fmla="*/ 94337626 h 1664"/>
              <a:gd name="T8" fmla="*/ 86232507 w 1803"/>
              <a:gd name="T9" fmla="*/ 100630904 h 1664"/>
              <a:gd name="T10" fmla="*/ 23120656 w 1803"/>
              <a:gd name="T11" fmla="*/ 100630904 h 1664"/>
              <a:gd name="T12" fmla="*/ 16870291 w 1803"/>
              <a:gd name="T13" fmla="*/ 94337626 h 1664"/>
              <a:gd name="T14" fmla="*/ 16870291 w 1803"/>
              <a:gd name="T15" fmla="*/ 83808792 h 1664"/>
              <a:gd name="T16" fmla="*/ 2123887 w 1803"/>
              <a:gd name="T17" fmla="*/ 83808792 h 1664"/>
              <a:gd name="T18" fmla="*/ 0 w 1803"/>
              <a:gd name="T19" fmla="*/ 81751318 h 1664"/>
              <a:gd name="T20" fmla="*/ 0 w 1803"/>
              <a:gd name="T21" fmla="*/ 54520980 h 1664"/>
              <a:gd name="T22" fmla="*/ 12622271 w 1803"/>
              <a:gd name="T23" fmla="*/ 41934671 h 1664"/>
              <a:gd name="T24" fmla="*/ 16870291 w 1803"/>
              <a:gd name="T25" fmla="*/ 41934671 h 1664"/>
              <a:gd name="T26" fmla="*/ 16870291 w 1803"/>
              <a:gd name="T27" fmla="*/ 6293277 h 1664"/>
              <a:gd name="T28" fmla="*/ 23120656 w 1803"/>
              <a:gd name="T29" fmla="*/ 0 h 1664"/>
              <a:gd name="T30" fmla="*/ 67298976 w 1803"/>
              <a:gd name="T31" fmla="*/ 0 h 1664"/>
              <a:gd name="T32" fmla="*/ 78039950 w 1803"/>
              <a:gd name="T33" fmla="*/ 4477757 h 1664"/>
              <a:gd name="T34" fmla="*/ 88052911 w 1803"/>
              <a:gd name="T35" fmla="*/ 14401829 h 1664"/>
              <a:gd name="T36" fmla="*/ 92482872 w 1803"/>
              <a:gd name="T37" fmla="*/ 25172863 h 1664"/>
              <a:gd name="T38" fmla="*/ 92482872 w 1803"/>
              <a:gd name="T39" fmla="*/ 41934671 h 1664"/>
              <a:gd name="T40" fmla="*/ 96730892 w 1803"/>
              <a:gd name="T41" fmla="*/ 41934671 h 1664"/>
              <a:gd name="T42" fmla="*/ 109353163 w 1803"/>
              <a:gd name="T43" fmla="*/ 54520980 h 1664"/>
              <a:gd name="T44" fmla="*/ 109353163 w 1803"/>
              <a:gd name="T45" fmla="*/ 81751318 h 1664"/>
              <a:gd name="T46" fmla="*/ 84108374 w 1803"/>
              <a:gd name="T47" fmla="*/ 50285177 h 1664"/>
              <a:gd name="T48" fmla="*/ 84108374 w 1803"/>
              <a:gd name="T49" fmla="*/ 25172863 h 1664"/>
              <a:gd name="T50" fmla="*/ 73609989 w 1803"/>
              <a:gd name="T51" fmla="*/ 25172863 h 1664"/>
              <a:gd name="T52" fmla="*/ 67298976 w 1803"/>
              <a:gd name="T53" fmla="*/ 18879586 h 1664"/>
              <a:gd name="T54" fmla="*/ 67298976 w 1803"/>
              <a:gd name="T55" fmla="*/ 8411056 h 1664"/>
              <a:gd name="T56" fmla="*/ 25244790 w 1803"/>
              <a:gd name="T57" fmla="*/ 8411056 h 1664"/>
              <a:gd name="T58" fmla="*/ 25244790 w 1803"/>
              <a:gd name="T59" fmla="*/ 50285177 h 1664"/>
              <a:gd name="T60" fmla="*/ 84108374 w 1803"/>
              <a:gd name="T61" fmla="*/ 50285177 h 1664"/>
              <a:gd name="T62" fmla="*/ 84108374 w 1803"/>
              <a:gd name="T63" fmla="*/ 92219848 h 1664"/>
              <a:gd name="T64" fmla="*/ 84108374 w 1803"/>
              <a:gd name="T65" fmla="*/ 75458040 h 1664"/>
              <a:gd name="T66" fmla="*/ 25244790 w 1803"/>
              <a:gd name="T67" fmla="*/ 75458040 h 1664"/>
              <a:gd name="T68" fmla="*/ 25244790 w 1803"/>
              <a:gd name="T69" fmla="*/ 92219848 h 1664"/>
              <a:gd name="T70" fmla="*/ 84108374 w 1803"/>
              <a:gd name="T71" fmla="*/ 92219848 h 1664"/>
              <a:gd name="T72" fmla="*/ 96730892 w 1803"/>
              <a:gd name="T73" fmla="*/ 50285177 h 1664"/>
              <a:gd name="T74" fmla="*/ 92482872 w 1803"/>
              <a:gd name="T75" fmla="*/ 54520980 h 1664"/>
              <a:gd name="T76" fmla="*/ 96730892 w 1803"/>
              <a:gd name="T77" fmla="*/ 58696233 h 1664"/>
              <a:gd name="T78" fmla="*/ 100918018 w 1803"/>
              <a:gd name="T79" fmla="*/ 54520980 h 1664"/>
              <a:gd name="T80" fmla="*/ 96730892 w 1803"/>
              <a:gd name="T81" fmla="*/ 50285177 h 16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803" h="1664">
                <a:moveTo>
                  <a:pt x="1802" y="1351"/>
                </a:moveTo>
                <a:cubicBezTo>
                  <a:pt x="1802" y="1369"/>
                  <a:pt x="1785" y="1385"/>
                  <a:pt x="1767" y="1385"/>
                </a:cubicBezTo>
                <a:lnTo>
                  <a:pt x="1524" y="1385"/>
                </a:lnTo>
                <a:lnTo>
                  <a:pt x="1524" y="1559"/>
                </a:lnTo>
                <a:cubicBezTo>
                  <a:pt x="1524" y="1616"/>
                  <a:pt x="1478" y="1663"/>
                  <a:pt x="1421" y="1663"/>
                </a:cubicBezTo>
                <a:lnTo>
                  <a:pt x="381" y="1663"/>
                </a:lnTo>
                <a:cubicBezTo>
                  <a:pt x="324" y="1663"/>
                  <a:pt x="278" y="1616"/>
                  <a:pt x="278" y="1559"/>
                </a:cubicBezTo>
                <a:lnTo>
                  <a:pt x="278" y="1385"/>
                </a:lnTo>
                <a:lnTo>
                  <a:pt x="35" y="1385"/>
                </a:lnTo>
                <a:cubicBezTo>
                  <a:pt x="17" y="1385"/>
                  <a:pt x="0" y="1369"/>
                  <a:pt x="0" y="1351"/>
                </a:cubicBezTo>
                <a:lnTo>
                  <a:pt x="0" y="901"/>
                </a:lnTo>
                <a:cubicBezTo>
                  <a:pt x="0" y="787"/>
                  <a:pt x="95" y="693"/>
                  <a:pt x="208" y="693"/>
                </a:cubicBezTo>
                <a:lnTo>
                  <a:pt x="278" y="693"/>
                </a:lnTo>
                <a:lnTo>
                  <a:pt x="278" y="104"/>
                </a:lnTo>
                <a:cubicBezTo>
                  <a:pt x="278" y="47"/>
                  <a:pt x="324" y="0"/>
                  <a:pt x="381" y="0"/>
                </a:cubicBezTo>
                <a:lnTo>
                  <a:pt x="1109" y="0"/>
                </a:lnTo>
                <a:cubicBezTo>
                  <a:pt x="1166" y="0"/>
                  <a:pt x="1245" y="33"/>
                  <a:pt x="1286" y="74"/>
                </a:cubicBezTo>
                <a:lnTo>
                  <a:pt x="1451" y="238"/>
                </a:lnTo>
                <a:cubicBezTo>
                  <a:pt x="1492" y="279"/>
                  <a:pt x="1524" y="358"/>
                  <a:pt x="1524" y="416"/>
                </a:cubicBezTo>
                <a:lnTo>
                  <a:pt x="1524" y="693"/>
                </a:lnTo>
                <a:lnTo>
                  <a:pt x="1594" y="693"/>
                </a:lnTo>
                <a:cubicBezTo>
                  <a:pt x="1707" y="693"/>
                  <a:pt x="1802" y="787"/>
                  <a:pt x="1802" y="901"/>
                </a:cubicBezTo>
                <a:lnTo>
                  <a:pt x="1802" y="1351"/>
                </a:lnTo>
                <a:close/>
                <a:moveTo>
                  <a:pt x="1386" y="831"/>
                </a:moveTo>
                <a:lnTo>
                  <a:pt x="1386" y="416"/>
                </a:lnTo>
                <a:lnTo>
                  <a:pt x="1213" y="416"/>
                </a:lnTo>
                <a:cubicBezTo>
                  <a:pt x="1155" y="416"/>
                  <a:pt x="1109" y="369"/>
                  <a:pt x="1109" y="312"/>
                </a:cubicBezTo>
                <a:lnTo>
                  <a:pt x="1109" y="139"/>
                </a:lnTo>
                <a:lnTo>
                  <a:pt x="416" y="139"/>
                </a:lnTo>
                <a:lnTo>
                  <a:pt x="416" y="831"/>
                </a:lnTo>
                <a:lnTo>
                  <a:pt x="1386" y="831"/>
                </a:lnTo>
                <a:close/>
                <a:moveTo>
                  <a:pt x="1386" y="1524"/>
                </a:moveTo>
                <a:lnTo>
                  <a:pt x="1386" y="1247"/>
                </a:lnTo>
                <a:lnTo>
                  <a:pt x="416" y="1247"/>
                </a:lnTo>
                <a:lnTo>
                  <a:pt x="416" y="1524"/>
                </a:lnTo>
                <a:lnTo>
                  <a:pt x="1386" y="1524"/>
                </a:lnTo>
                <a:close/>
                <a:moveTo>
                  <a:pt x="1594" y="831"/>
                </a:moveTo>
                <a:cubicBezTo>
                  <a:pt x="1556" y="831"/>
                  <a:pt x="1524" y="863"/>
                  <a:pt x="1524" y="901"/>
                </a:cubicBezTo>
                <a:cubicBezTo>
                  <a:pt x="1524" y="938"/>
                  <a:pt x="1556" y="970"/>
                  <a:pt x="1594" y="970"/>
                </a:cubicBezTo>
                <a:cubicBezTo>
                  <a:pt x="1632" y="970"/>
                  <a:pt x="1663" y="938"/>
                  <a:pt x="1663" y="901"/>
                </a:cubicBezTo>
                <a:cubicBezTo>
                  <a:pt x="1663" y="863"/>
                  <a:pt x="1632" y="831"/>
                  <a:pt x="1594" y="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6836CFF-F138-504B-AE95-1D6FB5173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719" y="3224173"/>
            <a:ext cx="332184" cy="314325"/>
          </a:xfrm>
          <a:custGeom>
            <a:avLst/>
            <a:gdLst>
              <a:gd name="T0" fmla="*/ 98066173 w 1802"/>
              <a:gd name="T1" fmla="*/ 84352370 h 1702"/>
              <a:gd name="T2" fmla="*/ 80753279 w 1802"/>
              <a:gd name="T3" fmla="*/ 77080665 h 1702"/>
              <a:gd name="T4" fmla="*/ 73549691 w 1802"/>
              <a:gd name="T5" fmla="*/ 85261241 h 1702"/>
              <a:gd name="T6" fmla="*/ 75547220 w 1802"/>
              <a:gd name="T7" fmla="*/ 100289744 h 1702"/>
              <a:gd name="T8" fmla="*/ 75547220 w 1802"/>
              <a:gd name="T9" fmla="*/ 100653193 h 1702"/>
              <a:gd name="T10" fmla="*/ 73428517 w 1802"/>
              <a:gd name="T11" fmla="*/ 100713768 h 1702"/>
              <a:gd name="T12" fmla="*/ 53028266 w 1802"/>
              <a:gd name="T13" fmla="*/ 102652906 h 1702"/>
              <a:gd name="T14" fmla="*/ 43524338 w 1802"/>
              <a:gd name="T15" fmla="*/ 95441776 h 1702"/>
              <a:gd name="T16" fmla="*/ 50788635 w 1802"/>
              <a:gd name="T17" fmla="*/ 78171507 h 1702"/>
              <a:gd name="T18" fmla="*/ 38439453 w 1802"/>
              <a:gd name="T19" fmla="*/ 67142676 h 1702"/>
              <a:gd name="T20" fmla="*/ 25182325 w 1802"/>
              <a:gd name="T21" fmla="*/ 78474382 h 1702"/>
              <a:gd name="T22" fmla="*/ 31538431 w 1802"/>
              <a:gd name="T23" fmla="*/ 94956930 h 1702"/>
              <a:gd name="T24" fmla="*/ 28511784 w 1802"/>
              <a:gd name="T25" fmla="*/ 100774343 h 1702"/>
              <a:gd name="T26" fmla="*/ 20884456 w 1802"/>
              <a:gd name="T27" fmla="*/ 103077177 h 1702"/>
              <a:gd name="T28" fmla="*/ 4782319 w 1802"/>
              <a:gd name="T29" fmla="*/ 101501489 h 1702"/>
              <a:gd name="T30" fmla="*/ 1210757 w 1802"/>
              <a:gd name="T31" fmla="*/ 100956314 h 1702"/>
              <a:gd name="T32" fmla="*/ 363276 w 1802"/>
              <a:gd name="T33" fmla="*/ 100834918 h 1702"/>
              <a:gd name="T34" fmla="*/ 0 w 1802"/>
              <a:gd name="T35" fmla="*/ 100713768 h 1702"/>
              <a:gd name="T36" fmla="*/ 0 w 1802"/>
              <a:gd name="T37" fmla="*/ 33571338 h 1702"/>
              <a:gd name="T38" fmla="*/ 4782319 w 1802"/>
              <a:gd name="T39" fmla="*/ 34359059 h 1702"/>
              <a:gd name="T40" fmla="*/ 20884456 w 1802"/>
              <a:gd name="T41" fmla="*/ 35934501 h 1702"/>
              <a:gd name="T42" fmla="*/ 28511784 w 1802"/>
              <a:gd name="T43" fmla="*/ 33631913 h 1702"/>
              <a:gd name="T44" fmla="*/ 31538431 w 1802"/>
              <a:gd name="T45" fmla="*/ 27814500 h 1702"/>
              <a:gd name="T46" fmla="*/ 25182325 w 1802"/>
              <a:gd name="T47" fmla="*/ 11331706 h 1702"/>
              <a:gd name="T48" fmla="*/ 38499917 w 1802"/>
              <a:gd name="T49" fmla="*/ 0 h 1702"/>
              <a:gd name="T50" fmla="*/ 50788635 w 1802"/>
              <a:gd name="T51" fmla="*/ 10968256 h 1702"/>
              <a:gd name="T52" fmla="*/ 43524338 w 1802"/>
              <a:gd name="T53" fmla="*/ 28299346 h 1702"/>
              <a:gd name="T54" fmla="*/ 53028266 w 1802"/>
              <a:gd name="T55" fmla="*/ 35510476 h 1702"/>
              <a:gd name="T56" fmla="*/ 75486756 w 1802"/>
              <a:gd name="T57" fmla="*/ 33450188 h 1702"/>
              <a:gd name="T58" fmla="*/ 75486756 w 1802"/>
              <a:gd name="T59" fmla="*/ 33571338 h 1702"/>
              <a:gd name="T60" fmla="*/ 74699739 w 1802"/>
              <a:gd name="T61" fmla="*/ 38358485 h 1702"/>
              <a:gd name="T62" fmla="*/ 73125951 w 1802"/>
              <a:gd name="T63" fmla="*/ 54417008 h 1702"/>
              <a:gd name="T64" fmla="*/ 75426046 w 1802"/>
              <a:gd name="T65" fmla="*/ 62112984 h 1702"/>
              <a:gd name="T66" fmla="*/ 81237484 w 1802"/>
              <a:gd name="T67" fmla="*/ 65082142 h 1702"/>
              <a:gd name="T68" fmla="*/ 97702897 w 1802"/>
              <a:gd name="T69" fmla="*/ 58719554 h 1702"/>
              <a:gd name="T70" fmla="*/ 109022961 w 1802"/>
              <a:gd name="T71" fmla="*/ 71990398 h 1702"/>
              <a:gd name="T72" fmla="*/ 98066173 w 1802"/>
              <a:gd name="T73" fmla="*/ 84352370 h 170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802" h="1702">
                <a:moveTo>
                  <a:pt x="1620" y="1392"/>
                </a:moveTo>
                <a:cubicBezTo>
                  <a:pt x="1488" y="1392"/>
                  <a:pt x="1453" y="1272"/>
                  <a:pt x="1334" y="1272"/>
                </a:cubicBezTo>
                <a:cubicBezTo>
                  <a:pt x="1247" y="1272"/>
                  <a:pt x="1215" y="1326"/>
                  <a:pt x="1215" y="1407"/>
                </a:cubicBezTo>
                <a:cubicBezTo>
                  <a:pt x="1215" y="1491"/>
                  <a:pt x="1249" y="1572"/>
                  <a:pt x="1248" y="1655"/>
                </a:cubicBezTo>
                <a:lnTo>
                  <a:pt x="1248" y="1661"/>
                </a:lnTo>
                <a:cubicBezTo>
                  <a:pt x="1236" y="1661"/>
                  <a:pt x="1224" y="1661"/>
                  <a:pt x="1213" y="1662"/>
                </a:cubicBezTo>
                <a:cubicBezTo>
                  <a:pt x="1101" y="1673"/>
                  <a:pt x="989" y="1694"/>
                  <a:pt x="876" y="1694"/>
                </a:cubicBezTo>
                <a:cubicBezTo>
                  <a:pt x="799" y="1694"/>
                  <a:pt x="719" y="1664"/>
                  <a:pt x="719" y="1575"/>
                </a:cubicBezTo>
                <a:cubicBezTo>
                  <a:pt x="719" y="1456"/>
                  <a:pt x="839" y="1422"/>
                  <a:pt x="839" y="1290"/>
                </a:cubicBezTo>
                <a:cubicBezTo>
                  <a:pt x="839" y="1172"/>
                  <a:pt x="746" y="1108"/>
                  <a:pt x="635" y="1108"/>
                </a:cubicBezTo>
                <a:cubicBezTo>
                  <a:pt x="521" y="1108"/>
                  <a:pt x="416" y="1171"/>
                  <a:pt x="416" y="1295"/>
                </a:cubicBezTo>
                <a:cubicBezTo>
                  <a:pt x="416" y="1433"/>
                  <a:pt x="521" y="1492"/>
                  <a:pt x="521" y="1567"/>
                </a:cubicBezTo>
                <a:cubicBezTo>
                  <a:pt x="521" y="1605"/>
                  <a:pt x="497" y="1638"/>
                  <a:pt x="471" y="1663"/>
                </a:cubicBezTo>
                <a:cubicBezTo>
                  <a:pt x="438" y="1694"/>
                  <a:pt x="390" y="1701"/>
                  <a:pt x="345" y="1701"/>
                </a:cubicBezTo>
                <a:cubicBezTo>
                  <a:pt x="256" y="1701"/>
                  <a:pt x="167" y="1689"/>
                  <a:pt x="79" y="1675"/>
                </a:cubicBezTo>
                <a:cubicBezTo>
                  <a:pt x="60" y="1672"/>
                  <a:pt x="39" y="1670"/>
                  <a:pt x="20" y="1666"/>
                </a:cubicBezTo>
                <a:lnTo>
                  <a:pt x="6" y="1664"/>
                </a:lnTo>
                <a:cubicBezTo>
                  <a:pt x="4" y="1663"/>
                  <a:pt x="0" y="1663"/>
                  <a:pt x="0" y="1662"/>
                </a:cubicBezTo>
                <a:lnTo>
                  <a:pt x="0" y="554"/>
                </a:lnTo>
                <a:cubicBezTo>
                  <a:pt x="5" y="557"/>
                  <a:pt x="69" y="565"/>
                  <a:pt x="79" y="567"/>
                </a:cubicBezTo>
                <a:cubicBezTo>
                  <a:pt x="167" y="581"/>
                  <a:pt x="256" y="593"/>
                  <a:pt x="345" y="593"/>
                </a:cubicBezTo>
                <a:cubicBezTo>
                  <a:pt x="390" y="593"/>
                  <a:pt x="438" y="586"/>
                  <a:pt x="471" y="555"/>
                </a:cubicBezTo>
                <a:cubicBezTo>
                  <a:pt x="497" y="530"/>
                  <a:pt x="521" y="496"/>
                  <a:pt x="521" y="459"/>
                </a:cubicBezTo>
                <a:cubicBezTo>
                  <a:pt x="521" y="384"/>
                  <a:pt x="416" y="324"/>
                  <a:pt x="416" y="187"/>
                </a:cubicBezTo>
                <a:cubicBezTo>
                  <a:pt x="416" y="62"/>
                  <a:pt x="521" y="0"/>
                  <a:pt x="636" y="0"/>
                </a:cubicBezTo>
                <a:cubicBezTo>
                  <a:pt x="746" y="0"/>
                  <a:pt x="839" y="63"/>
                  <a:pt x="839" y="181"/>
                </a:cubicBezTo>
                <a:cubicBezTo>
                  <a:pt x="839" y="313"/>
                  <a:pt x="719" y="348"/>
                  <a:pt x="719" y="467"/>
                </a:cubicBezTo>
                <a:cubicBezTo>
                  <a:pt x="719" y="556"/>
                  <a:pt x="799" y="586"/>
                  <a:pt x="876" y="586"/>
                </a:cubicBezTo>
                <a:cubicBezTo>
                  <a:pt x="1000" y="586"/>
                  <a:pt x="1124" y="558"/>
                  <a:pt x="1247" y="552"/>
                </a:cubicBezTo>
                <a:lnTo>
                  <a:pt x="1247" y="554"/>
                </a:lnTo>
                <a:cubicBezTo>
                  <a:pt x="1244" y="558"/>
                  <a:pt x="1236" y="622"/>
                  <a:pt x="1234" y="633"/>
                </a:cubicBezTo>
                <a:cubicBezTo>
                  <a:pt x="1220" y="720"/>
                  <a:pt x="1208" y="809"/>
                  <a:pt x="1208" y="898"/>
                </a:cubicBezTo>
                <a:cubicBezTo>
                  <a:pt x="1208" y="943"/>
                  <a:pt x="1215" y="991"/>
                  <a:pt x="1246" y="1025"/>
                </a:cubicBezTo>
                <a:cubicBezTo>
                  <a:pt x="1271" y="1051"/>
                  <a:pt x="1305" y="1074"/>
                  <a:pt x="1342" y="1074"/>
                </a:cubicBezTo>
                <a:cubicBezTo>
                  <a:pt x="1417" y="1074"/>
                  <a:pt x="1477" y="969"/>
                  <a:pt x="1614" y="969"/>
                </a:cubicBezTo>
                <a:cubicBezTo>
                  <a:pt x="1739" y="969"/>
                  <a:pt x="1801" y="1074"/>
                  <a:pt x="1801" y="1188"/>
                </a:cubicBezTo>
                <a:cubicBezTo>
                  <a:pt x="1801" y="1299"/>
                  <a:pt x="1738" y="1392"/>
                  <a:pt x="1620" y="139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826DDB37-78A4-3A48-A714-14773EBB6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623" y="2826111"/>
            <a:ext cx="333375" cy="282179"/>
          </a:xfrm>
          <a:custGeom>
            <a:avLst/>
            <a:gdLst>
              <a:gd name="T0" fmla="*/ 50484544 w 1802"/>
              <a:gd name="T1" fmla="*/ 79993873 h 1525"/>
              <a:gd name="T2" fmla="*/ 37848361 w 1802"/>
              <a:gd name="T3" fmla="*/ 92567130 h 1525"/>
              <a:gd name="T4" fmla="*/ 12636430 w 1802"/>
              <a:gd name="T5" fmla="*/ 92567130 h 1525"/>
              <a:gd name="T6" fmla="*/ 0 w 1802"/>
              <a:gd name="T7" fmla="*/ 79993873 h 1525"/>
              <a:gd name="T8" fmla="*/ 0 w 1802"/>
              <a:gd name="T9" fmla="*/ 33710431 h 1525"/>
              <a:gd name="T10" fmla="*/ 33656445 w 1802"/>
              <a:gd name="T11" fmla="*/ 0 h 1525"/>
              <a:gd name="T12" fmla="*/ 37848361 w 1802"/>
              <a:gd name="T13" fmla="*/ 0 h 1525"/>
              <a:gd name="T14" fmla="*/ 42040277 w 1802"/>
              <a:gd name="T15" fmla="*/ 4251859 h 1525"/>
              <a:gd name="T16" fmla="*/ 42040277 w 1802"/>
              <a:gd name="T17" fmla="*/ 12633949 h 1525"/>
              <a:gd name="T18" fmla="*/ 37848361 w 1802"/>
              <a:gd name="T19" fmla="*/ 16885561 h 1525"/>
              <a:gd name="T20" fmla="*/ 33656445 w 1802"/>
              <a:gd name="T21" fmla="*/ 16885561 h 1525"/>
              <a:gd name="T22" fmla="*/ 16828099 w 1802"/>
              <a:gd name="T23" fmla="*/ 33710431 h 1525"/>
              <a:gd name="T24" fmla="*/ 16828099 w 1802"/>
              <a:gd name="T25" fmla="*/ 35775670 h 1525"/>
              <a:gd name="T26" fmla="*/ 23146314 w 1802"/>
              <a:gd name="T27" fmla="*/ 42092521 h 1525"/>
              <a:gd name="T28" fmla="*/ 37848361 w 1802"/>
              <a:gd name="T29" fmla="*/ 42092521 h 1525"/>
              <a:gd name="T30" fmla="*/ 50484544 w 1802"/>
              <a:gd name="T31" fmla="*/ 54726223 h 1525"/>
              <a:gd name="T32" fmla="*/ 50484544 w 1802"/>
              <a:gd name="T33" fmla="*/ 79993873 h 1525"/>
              <a:gd name="T34" fmla="*/ 109413848 w 1802"/>
              <a:gd name="T35" fmla="*/ 79993873 h 1525"/>
              <a:gd name="T36" fmla="*/ 96777418 w 1802"/>
              <a:gd name="T37" fmla="*/ 92567130 h 1525"/>
              <a:gd name="T38" fmla="*/ 71504806 w 1802"/>
              <a:gd name="T39" fmla="*/ 92567130 h 1525"/>
              <a:gd name="T40" fmla="*/ 58929057 w 1802"/>
              <a:gd name="T41" fmla="*/ 79993873 h 1525"/>
              <a:gd name="T42" fmla="*/ 58929057 w 1802"/>
              <a:gd name="T43" fmla="*/ 33710431 h 1525"/>
              <a:gd name="T44" fmla="*/ 92585502 w 1802"/>
              <a:gd name="T45" fmla="*/ 0 h 1525"/>
              <a:gd name="T46" fmla="*/ 96777418 w 1802"/>
              <a:gd name="T47" fmla="*/ 0 h 1525"/>
              <a:gd name="T48" fmla="*/ 100969334 w 1802"/>
              <a:gd name="T49" fmla="*/ 4251859 h 1525"/>
              <a:gd name="T50" fmla="*/ 100969334 w 1802"/>
              <a:gd name="T51" fmla="*/ 12633949 h 1525"/>
              <a:gd name="T52" fmla="*/ 96777418 w 1802"/>
              <a:gd name="T53" fmla="*/ 16885561 h 1525"/>
              <a:gd name="T54" fmla="*/ 92585502 w 1802"/>
              <a:gd name="T55" fmla="*/ 16885561 h 1525"/>
              <a:gd name="T56" fmla="*/ 75757403 w 1802"/>
              <a:gd name="T57" fmla="*/ 33710431 h 1525"/>
              <a:gd name="T58" fmla="*/ 75757403 w 1802"/>
              <a:gd name="T59" fmla="*/ 35775670 h 1525"/>
              <a:gd name="T60" fmla="*/ 82014690 w 1802"/>
              <a:gd name="T61" fmla="*/ 42092521 h 1525"/>
              <a:gd name="T62" fmla="*/ 96777418 w 1802"/>
              <a:gd name="T63" fmla="*/ 42092521 h 1525"/>
              <a:gd name="T64" fmla="*/ 109413848 w 1802"/>
              <a:gd name="T65" fmla="*/ 54726223 h 1525"/>
              <a:gd name="T66" fmla="*/ 109413848 w 1802"/>
              <a:gd name="T67" fmla="*/ 79993873 h 15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02" h="1525">
                <a:moveTo>
                  <a:pt x="831" y="1317"/>
                </a:moveTo>
                <a:cubicBezTo>
                  <a:pt x="831" y="1431"/>
                  <a:pt x="738" y="1524"/>
                  <a:pt x="623" y="1524"/>
                </a:cubicBezTo>
                <a:lnTo>
                  <a:pt x="208" y="1524"/>
                </a:lnTo>
                <a:cubicBezTo>
                  <a:pt x="93" y="1524"/>
                  <a:pt x="0" y="1431"/>
                  <a:pt x="0" y="1317"/>
                </a:cubicBezTo>
                <a:lnTo>
                  <a:pt x="0" y="555"/>
                </a:lnTo>
                <a:cubicBezTo>
                  <a:pt x="0" y="249"/>
                  <a:pt x="249" y="0"/>
                  <a:pt x="554" y="0"/>
                </a:cubicBezTo>
                <a:lnTo>
                  <a:pt x="623" y="0"/>
                </a:lnTo>
                <a:cubicBezTo>
                  <a:pt x="661" y="0"/>
                  <a:pt x="692" y="32"/>
                  <a:pt x="692" y="70"/>
                </a:cubicBezTo>
                <a:lnTo>
                  <a:pt x="692" y="208"/>
                </a:lnTo>
                <a:cubicBezTo>
                  <a:pt x="692" y="246"/>
                  <a:pt x="661" y="278"/>
                  <a:pt x="623" y="278"/>
                </a:cubicBezTo>
                <a:lnTo>
                  <a:pt x="554" y="278"/>
                </a:lnTo>
                <a:cubicBezTo>
                  <a:pt x="401" y="278"/>
                  <a:pt x="277" y="402"/>
                  <a:pt x="277" y="555"/>
                </a:cubicBezTo>
                <a:lnTo>
                  <a:pt x="277" y="589"/>
                </a:lnTo>
                <a:cubicBezTo>
                  <a:pt x="277" y="647"/>
                  <a:pt x="323" y="693"/>
                  <a:pt x="381" y="693"/>
                </a:cubicBezTo>
                <a:lnTo>
                  <a:pt x="623" y="693"/>
                </a:lnTo>
                <a:cubicBezTo>
                  <a:pt x="738" y="693"/>
                  <a:pt x="831" y="786"/>
                  <a:pt x="831" y="901"/>
                </a:cubicBezTo>
                <a:lnTo>
                  <a:pt x="831" y="1317"/>
                </a:lnTo>
                <a:close/>
                <a:moveTo>
                  <a:pt x="1801" y="1317"/>
                </a:moveTo>
                <a:cubicBezTo>
                  <a:pt x="1801" y="1431"/>
                  <a:pt x="1708" y="1524"/>
                  <a:pt x="1593" y="1524"/>
                </a:cubicBezTo>
                <a:lnTo>
                  <a:pt x="1177" y="1524"/>
                </a:lnTo>
                <a:cubicBezTo>
                  <a:pt x="1063" y="1524"/>
                  <a:pt x="970" y="1431"/>
                  <a:pt x="970" y="1317"/>
                </a:cubicBezTo>
                <a:lnTo>
                  <a:pt x="970" y="555"/>
                </a:lnTo>
                <a:cubicBezTo>
                  <a:pt x="970" y="249"/>
                  <a:pt x="1218" y="0"/>
                  <a:pt x="1524" y="0"/>
                </a:cubicBezTo>
                <a:lnTo>
                  <a:pt x="1593" y="0"/>
                </a:lnTo>
                <a:cubicBezTo>
                  <a:pt x="1631" y="0"/>
                  <a:pt x="1662" y="32"/>
                  <a:pt x="1662" y="70"/>
                </a:cubicBezTo>
                <a:lnTo>
                  <a:pt x="1662" y="208"/>
                </a:lnTo>
                <a:cubicBezTo>
                  <a:pt x="1662" y="246"/>
                  <a:pt x="1631" y="278"/>
                  <a:pt x="1593" y="278"/>
                </a:cubicBezTo>
                <a:lnTo>
                  <a:pt x="1524" y="278"/>
                </a:lnTo>
                <a:cubicBezTo>
                  <a:pt x="1371" y="278"/>
                  <a:pt x="1247" y="402"/>
                  <a:pt x="1247" y="555"/>
                </a:cubicBezTo>
                <a:lnTo>
                  <a:pt x="1247" y="589"/>
                </a:lnTo>
                <a:cubicBezTo>
                  <a:pt x="1247" y="647"/>
                  <a:pt x="1293" y="693"/>
                  <a:pt x="1350" y="693"/>
                </a:cubicBezTo>
                <a:lnTo>
                  <a:pt x="1593" y="693"/>
                </a:lnTo>
                <a:cubicBezTo>
                  <a:pt x="1708" y="693"/>
                  <a:pt x="1801" y="786"/>
                  <a:pt x="1801" y="901"/>
                </a:cubicBezTo>
                <a:lnTo>
                  <a:pt x="1801" y="13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ADD804E-449A-5F4E-8AFE-B2B5DC1C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104" y="2826111"/>
            <a:ext cx="333375" cy="282179"/>
          </a:xfrm>
          <a:custGeom>
            <a:avLst/>
            <a:gdLst>
              <a:gd name="T0" fmla="*/ 50484544 w 1802"/>
              <a:gd name="T1" fmla="*/ 58917391 h 1525"/>
              <a:gd name="T2" fmla="*/ 16828099 w 1802"/>
              <a:gd name="T3" fmla="*/ 92567130 h 1525"/>
              <a:gd name="T4" fmla="*/ 12575502 w 1802"/>
              <a:gd name="T5" fmla="*/ 92567130 h 1525"/>
              <a:gd name="T6" fmla="*/ 8383832 w 1802"/>
              <a:gd name="T7" fmla="*/ 88375962 h 1525"/>
              <a:gd name="T8" fmla="*/ 8383832 w 1802"/>
              <a:gd name="T9" fmla="*/ 79993873 h 1525"/>
              <a:gd name="T10" fmla="*/ 12575502 w 1802"/>
              <a:gd name="T11" fmla="*/ 75742260 h 1525"/>
              <a:gd name="T12" fmla="*/ 16828099 w 1802"/>
              <a:gd name="T13" fmla="*/ 75742260 h 1525"/>
              <a:gd name="T14" fmla="*/ 33656445 w 1802"/>
              <a:gd name="T15" fmla="*/ 58917391 h 1525"/>
              <a:gd name="T16" fmla="*/ 33656445 w 1802"/>
              <a:gd name="T17" fmla="*/ 56852152 h 1525"/>
              <a:gd name="T18" fmla="*/ 27338230 w 1802"/>
              <a:gd name="T19" fmla="*/ 50535301 h 1525"/>
              <a:gd name="T20" fmla="*/ 12575502 w 1802"/>
              <a:gd name="T21" fmla="*/ 50535301 h 1525"/>
              <a:gd name="T22" fmla="*/ 0 w 1802"/>
              <a:gd name="T23" fmla="*/ 37901599 h 1525"/>
              <a:gd name="T24" fmla="*/ 0 w 1802"/>
              <a:gd name="T25" fmla="*/ 12633949 h 1525"/>
              <a:gd name="T26" fmla="*/ 12575502 w 1802"/>
              <a:gd name="T27" fmla="*/ 0 h 1525"/>
              <a:gd name="T28" fmla="*/ 37848361 w 1802"/>
              <a:gd name="T29" fmla="*/ 0 h 1525"/>
              <a:gd name="T30" fmla="*/ 50484544 w 1802"/>
              <a:gd name="T31" fmla="*/ 12633949 h 1525"/>
              <a:gd name="T32" fmla="*/ 50484544 w 1802"/>
              <a:gd name="T33" fmla="*/ 58917391 h 1525"/>
              <a:gd name="T34" fmla="*/ 109413848 w 1802"/>
              <a:gd name="T35" fmla="*/ 58917391 h 1525"/>
              <a:gd name="T36" fmla="*/ 75696475 w 1802"/>
              <a:gd name="T37" fmla="*/ 92567130 h 1525"/>
              <a:gd name="T38" fmla="*/ 71504806 w 1802"/>
              <a:gd name="T39" fmla="*/ 92567130 h 1525"/>
              <a:gd name="T40" fmla="*/ 67312890 w 1802"/>
              <a:gd name="T41" fmla="*/ 88375962 h 1525"/>
              <a:gd name="T42" fmla="*/ 67312890 w 1802"/>
              <a:gd name="T43" fmla="*/ 79993873 h 1525"/>
              <a:gd name="T44" fmla="*/ 71504806 w 1802"/>
              <a:gd name="T45" fmla="*/ 75742260 h 1525"/>
              <a:gd name="T46" fmla="*/ 75696475 w 1802"/>
              <a:gd name="T47" fmla="*/ 75742260 h 1525"/>
              <a:gd name="T48" fmla="*/ 92585502 w 1802"/>
              <a:gd name="T49" fmla="*/ 58917391 h 1525"/>
              <a:gd name="T50" fmla="*/ 92585502 w 1802"/>
              <a:gd name="T51" fmla="*/ 56852152 h 1525"/>
              <a:gd name="T52" fmla="*/ 86267287 w 1802"/>
              <a:gd name="T53" fmla="*/ 50535301 h 1525"/>
              <a:gd name="T54" fmla="*/ 71504806 w 1802"/>
              <a:gd name="T55" fmla="*/ 50535301 h 1525"/>
              <a:gd name="T56" fmla="*/ 58868376 w 1802"/>
              <a:gd name="T57" fmla="*/ 37901599 h 1525"/>
              <a:gd name="T58" fmla="*/ 58868376 w 1802"/>
              <a:gd name="T59" fmla="*/ 12633949 h 1525"/>
              <a:gd name="T60" fmla="*/ 71504806 w 1802"/>
              <a:gd name="T61" fmla="*/ 0 h 1525"/>
              <a:gd name="T62" fmla="*/ 96777418 w 1802"/>
              <a:gd name="T63" fmla="*/ 0 h 1525"/>
              <a:gd name="T64" fmla="*/ 109413848 w 1802"/>
              <a:gd name="T65" fmla="*/ 12633949 h 1525"/>
              <a:gd name="T66" fmla="*/ 109413848 w 1802"/>
              <a:gd name="T67" fmla="*/ 58917391 h 15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02" h="1525">
                <a:moveTo>
                  <a:pt x="831" y="970"/>
                </a:moveTo>
                <a:cubicBezTo>
                  <a:pt x="831" y="1275"/>
                  <a:pt x="582" y="1524"/>
                  <a:pt x="277" y="1524"/>
                </a:cubicBezTo>
                <a:lnTo>
                  <a:pt x="207" y="1524"/>
                </a:lnTo>
                <a:cubicBezTo>
                  <a:pt x="170" y="1524"/>
                  <a:pt x="138" y="1493"/>
                  <a:pt x="138" y="1455"/>
                </a:cubicBezTo>
                <a:lnTo>
                  <a:pt x="138" y="1317"/>
                </a:lnTo>
                <a:cubicBezTo>
                  <a:pt x="138" y="1279"/>
                  <a:pt x="170" y="1247"/>
                  <a:pt x="207" y="1247"/>
                </a:cubicBezTo>
                <a:lnTo>
                  <a:pt x="277" y="1247"/>
                </a:lnTo>
                <a:cubicBezTo>
                  <a:pt x="429" y="1247"/>
                  <a:pt x="554" y="1123"/>
                  <a:pt x="554" y="970"/>
                </a:cubicBezTo>
                <a:lnTo>
                  <a:pt x="554" y="936"/>
                </a:lnTo>
                <a:cubicBezTo>
                  <a:pt x="554" y="878"/>
                  <a:pt x="507" y="832"/>
                  <a:pt x="450" y="832"/>
                </a:cubicBezTo>
                <a:lnTo>
                  <a:pt x="207" y="832"/>
                </a:lnTo>
                <a:cubicBezTo>
                  <a:pt x="93" y="832"/>
                  <a:pt x="0" y="739"/>
                  <a:pt x="0" y="624"/>
                </a:cubicBezTo>
                <a:lnTo>
                  <a:pt x="0" y="208"/>
                </a:lnTo>
                <a:cubicBezTo>
                  <a:pt x="0" y="94"/>
                  <a:pt x="93" y="0"/>
                  <a:pt x="207" y="0"/>
                </a:cubicBezTo>
                <a:lnTo>
                  <a:pt x="623" y="0"/>
                </a:lnTo>
                <a:cubicBezTo>
                  <a:pt x="738" y="0"/>
                  <a:pt x="831" y="94"/>
                  <a:pt x="831" y="208"/>
                </a:cubicBezTo>
                <a:lnTo>
                  <a:pt x="831" y="970"/>
                </a:lnTo>
                <a:close/>
                <a:moveTo>
                  <a:pt x="1801" y="970"/>
                </a:moveTo>
                <a:cubicBezTo>
                  <a:pt x="1801" y="1275"/>
                  <a:pt x="1552" y="1524"/>
                  <a:pt x="1246" y="1524"/>
                </a:cubicBezTo>
                <a:lnTo>
                  <a:pt x="1177" y="1524"/>
                </a:lnTo>
                <a:cubicBezTo>
                  <a:pt x="1139" y="1524"/>
                  <a:pt x="1108" y="1493"/>
                  <a:pt x="1108" y="1455"/>
                </a:cubicBezTo>
                <a:lnTo>
                  <a:pt x="1108" y="1317"/>
                </a:lnTo>
                <a:cubicBezTo>
                  <a:pt x="1108" y="1279"/>
                  <a:pt x="1139" y="1247"/>
                  <a:pt x="1177" y="1247"/>
                </a:cubicBezTo>
                <a:lnTo>
                  <a:pt x="1246" y="1247"/>
                </a:lnTo>
                <a:cubicBezTo>
                  <a:pt x="1399" y="1247"/>
                  <a:pt x="1524" y="1123"/>
                  <a:pt x="1524" y="970"/>
                </a:cubicBezTo>
                <a:lnTo>
                  <a:pt x="1524" y="936"/>
                </a:lnTo>
                <a:cubicBezTo>
                  <a:pt x="1524" y="878"/>
                  <a:pt x="1477" y="832"/>
                  <a:pt x="1420" y="832"/>
                </a:cubicBezTo>
                <a:lnTo>
                  <a:pt x="1177" y="832"/>
                </a:lnTo>
                <a:cubicBezTo>
                  <a:pt x="1062" y="832"/>
                  <a:pt x="969" y="739"/>
                  <a:pt x="969" y="624"/>
                </a:cubicBezTo>
                <a:lnTo>
                  <a:pt x="969" y="208"/>
                </a:lnTo>
                <a:cubicBezTo>
                  <a:pt x="969" y="94"/>
                  <a:pt x="1062" y="0"/>
                  <a:pt x="1177" y="0"/>
                </a:cubicBezTo>
                <a:lnTo>
                  <a:pt x="1593" y="0"/>
                </a:lnTo>
                <a:cubicBezTo>
                  <a:pt x="1708" y="0"/>
                  <a:pt x="1801" y="94"/>
                  <a:pt x="1801" y="208"/>
                </a:cubicBezTo>
                <a:lnTo>
                  <a:pt x="1801" y="9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1A4025AB-5847-DD4A-83BA-677005A1C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59" y="3630379"/>
            <a:ext cx="204788" cy="352425"/>
          </a:xfrm>
          <a:custGeom>
            <a:avLst/>
            <a:gdLst>
              <a:gd name="T0" fmla="*/ 67204985 w 1110"/>
              <a:gd name="T1" fmla="*/ 71441080 h 1905"/>
              <a:gd name="T2" fmla="*/ 60902450 w 1110"/>
              <a:gd name="T3" fmla="*/ 77753527 h 1905"/>
              <a:gd name="T4" fmla="*/ 54600160 w 1110"/>
              <a:gd name="T5" fmla="*/ 71441080 h 1905"/>
              <a:gd name="T6" fmla="*/ 54600160 w 1110"/>
              <a:gd name="T7" fmla="*/ 48315340 h 1905"/>
              <a:gd name="T8" fmla="*/ 50418805 w 1110"/>
              <a:gd name="T9" fmla="*/ 48315340 h 1905"/>
              <a:gd name="T10" fmla="*/ 50418805 w 1110"/>
              <a:gd name="T11" fmla="*/ 108223767 h 1905"/>
              <a:gd name="T12" fmla="*/ 43025792 w 1110"/>
              <a:gd name="T13" fmla="*/ 115568267 h 1905"/>
              <a:gd name="T14" fmla="*/ 35693047 w 1110"/>
              <a:gd name="T15" fmla="*/ 108223767 h 1905"/>
              <a:gd name="T16" fmla="*/ 35693047 w 1110"/>
              <a:gd name="T17" fmla="*/ 77753527 h 1905"/>
              <a:gd name="T18" fmla="*/ 31511692 w 1110"/>
              <a:gd name="T19" fmla="*/ 77753527 h 1905"/>
              <a:gd name="T20" fmla="*/ 31511692 w 1110"/>
              <a:gd name="T21" fmla="*/ 108223767 h 1905"/>
              <a:gd name="T22" fmla="*/ 24179192 w 1110"/>
              <a:gd name="T23" fmla="*/ 115568267 h 1905"/>
              <a:gd name="T24" fmla="*/ 16846693 w 1110"/>
              <a:gd name="T25" fmla="*/ 108223767 h 1905"/>
              <a:gd name="T26" fmla="*/ 16846693 w 1110"/>
              <a:gd name="T27" fmla="*/ 48315340 h 1905"/>
              <a:gd name="T28" fmla="*/ 12604824 w 1110"/>
              <a:gd name="T29" fmla="*/ 48315340 h 1905"/>
              <a:gd name="T30" fmla="*/ 12604824 w 1110"/>
              <a:gd name="T31" fmla="*/ 71441080 h 1905"/>
              <a:gd name="T32" fmla="*/ 6302289 w 1110"/>
              <a:gd name="T33" fmla="*/ 77753527 h 1905"/>
              <a:gd name="T34" fmla="*/ 0 w 1110"/>
              <a:gd name="T35" fmla="*/ 71441080 h 1905"/>
              <a:gd name="T36" fmla="*/ 0 w 1110"/>
              <a:gd name="T37" fmla="*/ 44127187 h 1905"/>
              <a:gd name="T38" fmla="*/ 12604824 w 1110"/>
              <a:gd name="T39" fmla="*/ 31502047 h 1905"/>
              <a:gd name="T40" fmla="*/ 54600160 w 1110"/>
              <a:gd name="T41" fmla="*/ 31502047 h 1905"/>
              <a:gd name="T42" fmla="*/ 67204985 w 1110"/>
              <a:gd name="T43" fmla="*/ 44127187 h 1905"/>
              <a:gd name="T44" fmla="*/ 67204985 w 1110"/>
              <a:gd name="T45" fmla="*/ 71441080 h 1905"/>
              <a:gd name="T46" fmla="*/ 33632872 w 1110"/>
              <a:gd name="T47" fmla="*/ 29377753 h 1905"/>
              <a:gd name="T48" fmla="*/ 18907114 w 1110"/>
              <a:gd name="T49" fmla="*/ 14688753 h 1905"/>
              <a:gd name="T50" fmla="*/ 33632872 w 1110"/>
              <a:gd name="T51" fmla="*/ 0 h 1905"/>
              <a:gd name="T52" fmla="*/ 48297871 w 1110"/>
              <a:gd name="T53" fmla="*/ 14688753 h 1905"/>
              <a:gd name="T54" fmla="*/ 33632872 w 1110"/>
              <a:gd name="T55" fmla="*/ 29377753 h 190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10" h="1905">
                <a:moveTo>
                  <a:pt x="1109" y="1177"/>
                </a:moveTo>
                <a:cubicBezTo>
                  <a:pt x="1109" y="1234"/>
                  <a:pt x="1062" y="1281"/>
                  <a:pt x="1005" y="1281"/>
                </a:cubicBezTo>
                <a:cubicBezTo>
                  <a:pt x="948" y="1281"/>
                  <a:pt x="901" y="1234"/>
                  <a:pt x="901" y="1177"/>
                </a:cubicBezTo>
                <a:lnTo>
                  <a:pt x="901" y="796"/>
                </a:lnTo>
                <a:lnTo>
                  <a:pt x="832" y="796"/>
                </a:lnTo>
                <a:lnTo>
                  <a:pt x="832" y="1783"/>
                </a:lnTo>
                <a:cubicBezTo>
                  <a:pt x="832" y="1850"/>
                  <a:pt x="777" y="1904"/>
                  <a:pt x="710" y="1904"/>
                </a:cubicBezTo>
                <a:cubicBezTo>
                  <a:pt x="642" y="1904"/>
                  <a:pt x="589" y="1850"/>
                  <a:pt x="589" y="1783"/>
                </a:cubicBezTo>
                <a:lnTo>
                  <a:pt x="589" y="1281"/>
                </a:lnTo>
                <a:lnTo>
                  <a:pt x="520" y="1281"/>
                </a:lnTo>
                <a:lnTo>
                  <a:pt x="520" y="1783"/>
                </a:lnTo>
                <a:cubicBezTo>
                  <a:pt x="520" y="1850"/>
                  <a:pt x="466" y="1904"/>
                  <a:pt x="399" y="1904"/>
                </a:cubicBezTo>
                <a:cubicBezTo>
                  <a:pt x="332" y="1904"/>
                  <a:pt x="278" y="1850"/>
                  <a:pt x="278" y="1783"/>
                </a:cubicBezTo>
                <a:lnTo>
                  <a:pt x="278" y="796"/>
                </a:lnTo>
                <a:lnTo>
                  <a:pt x="208" y="796"/>
                </a:lnTo>
                <a:lnTo>
                  <a:pt x="208" y="1177"/>
                </a:lnTo>
                <a:cubicBezTo>
                  <a:pt x="208" y="1234"/>
                  <a:pt x="161" y="1281"/>
                  <a:pt x="104" y="1281"/>
                </a:cubicBezTo>
                <a:cubicBezTo>
                  <a:pt x="46" y="1281"/>
                  <a:pt x="0" y="1234"/>
                  <a:pt x="0" y="1177"/>
                </a:cubicBezTo>
                <a:lnTo>
                  <a:pt x="0" y="727"/>
                </a:lnTo>
                <a:cubicBezTo>
                  <a:pt x="0" y="612"/>
                  <a:pt x="94" y="519"/>
                  <a:pt x="208" y="519"/>
                </a:cubicBezTo>
                <a:lnTo>
                  <a:pt x="901" y="519"/>
                </a:lnTo>
                <a:cubicBezTo>
                  <a:pt x="1016" y="519"/>
                  <a:pt x="1109" y="612"/>
                  <a:pt x="1109" y="727"/>
                </a:cubicBezTo>
                <a:lnTo>
                  <a:pt x="1109" y="1177"/>
                </a:lnTo>
                <a:close/>
                <a:moveTo>
                  <a:pt x="555" y="484"/>
                </a:moveTo>
                <a:cubicBezTo>
                  <a:pt x="420" y="484"/>
                  <a:pt x="312" y="376"/>
                  <a:pt x="312" y="242"/>
                </a:cubicBezTo>
                <a:cubicBezTo>
                  <a:pt x="312" y="108"/>
                  <a:pt x="420" y="0"/>
                  <a:pt x="555" y="0"/>
                </a:cubicBezTo>
                <a:cubicBezTo>
                  <a:pt x="689" y="0"/>
                  <a:pt x="797" y="108"/>
                  <a:pt x="797" y="242"/>
                </a:cubicBezTo>
                <a:cubicBezTo>
                  <a:pt x="797" y="376"/>
                  <a:pt x="689" y="484"/>
                  <a:pt x="555" y="48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95C2EE9D-D3DF-FE4D-9808-FD0660B44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944" y="3630379"/>
            <a:ext cx="254794" cy="352425"/>
          </a:xfrm>
          <a:custGeom>
            <a:avLst/>
            <a:gdLst>
              <a:gd name="T0" fmla="*/ 77188412 w 1386"/>
              <a:gd name="T1" fmla="*/ 73565620 h 1905"/>
              <a:gd name="T2" fmla="*/ 72006258 w 1386"/>
              <a:gd name="T3" fmla="*/ 70712673 h 1905"/>
              <a:gd name="T4" fmla="*/ 57183120 w 1386"/>
              <a:gd name="T5" fmla="*/ 48315340 h 1905"/>
              <a:gd name="T6" fmla="*/ 54230748 w 1386"/>
              <a:gd name="T7" fmla="*/ 48315340 h 1905"/>
              <a:gd name="T8" fmla="*/ 54230748 w 1386"/>
              <a:gd name="T9" fmla="*/ 56995047 h 1905"/>
              <a:gd name="T10" fmla="*/ 70319153 w 1386"/>
              <a:gd name="T11" fmla="*/ 84005540 h 1905"/>
              <a:gd name="T12" fmla="*/ 70921638 w 1386"/>
              <a:gd name="T13" fmla="*/ 86190513 h 1905"/>
              <a:gd name="T14" fmla="*/ 66764051 w 1386"/>
              <a:gd name="T15" fmla="*/ 90378667 h 1905"/>
              <a:gd name="T16" fmla="*/ 54230748 w 1386"/>
              <a:gd name="T17" fmla="*/ 90378667 h 1905"/>
              <a:gd name="T18" fmla="*/ 54230748 w 1386"/>
              <a:gd name="T19" fmla="*/ 108223767 h 1905"/>
              <a:gd name="T20" fmla="*/ 46939651 w 1386"/>
              <a:gd name="T21" fmla="*/ 115568267 h 1905"/>
              <a:gd name="T22" fmla="*/ 36515290 w 1386"/>
              <a:gd name="T23" fmla="*/ 115568267 h 1905"/>
              <a:gd name="T24" fmla="*/ 29164141 w 1386"/>
              <a:gd name="T25" fmla="*/ 108223767 h 1905"/>
              <a:gd name="T26" fmla="*/ 29164141 w 1386"/>
              <a:gd name="T27" fmla="*/ 90378667 h 1905"/>
              <a:gd name="T28" fmla="*/ 16690890 w 1386"/>
              <a:gd name="T29" fmla="*/ 90378667 h 1905"/>
              <a:gd name="T30" fmla="*/ 12473006 w 1386"/>
              <a:gd name="T31" fmla="*/ 86190513 h 1905"/>
              <a:gd name="T32" fmla="*/ 13075736 w 1386"/>
              <a:gd name="T33" fmla="*/ 84005540 h 1905"/>
              <a:gd name="T34" fmla="*/ 29164141 w 1386"/>
              <a:gd name="T35" fmla="*/ 56995047 h 1905"/>
              <a:gd name="T36" fmla="*/ 29164141 w 1386"/>
              <a:gd name="T37" fmla="*/ 48315340 h 1905"/>
              <a:gd name="T38" fmla="*/ 26271822 w 1386"/>
              <a:gd name="T39" fmla="*/ 48315340 h 1905"/>
              <a:gd name="T40" fmla="*/ 11448683 w 1386"/>
              <a:gd name="T41" fmla="*/ 70712673 h 1905"/>
              <a:gd name="T42" fmla="*/ 6206477 w 1386"/>
              <a:gd name="T43" fmla="*/ 73565620 h 1905"/>
              <a:gd name="T44" fmla="*/ 0 w 1386"/>
              <a:gd name="T45" fmla="*/ 67252927 h 1905"/>
              <a:gd name="T46" fmla="*/ 1024322 w 1386"/>
              <a:gd name="T47" fmla="*/ 63732500 h 1905"/>
              <a:gd name="T48" fmla="*/ 17715458 w 1386"/>
              <a:gd name="T49" fmla="*/ 38542900 h 1905"/>
              <a:gd name="T50" fmla="*/ 29164141 w 1386"/>
              <a:gd name="T51" fmla="*/ 31502047 h 1905"/>
              <a:gd name="T52" fmla="*/ 54230748 w 1386"/>
              <a:gd name="T53" fmla="*/ 31502047 h 1905"/>
              <a:gd name="T54" fmla="*/ 65739729 w 1386"/>
              <a:gd name="T55" fmla="*/ 38542900 h 1905"/>
              <a:gd name="T56" fmla="*/ 82430619 w 1386"/>
              <a:gd name="T57" fmla="*/ 63732500 h 1905"/>
              <a:gd name="T58" fmla="*/ 83454941 w 1386"/>
              <a:gd name="T59" fmla="*/ 67252927 h 1905"/>
              <a:gd name="T60" fmla="*/ 77188412 w 1386"/>
              <a:gd name="T61" fmla="*/ 73565620 h 1905"/>
              <a:gd name="T62" fmla="*/ 41697445 w 1386"/>
              <a:gd name="T63" fmla="*/ 29377753 h 1905"/>
              <a:gd name="T64" fmla="*/ 27115251 w 1386"/>
              <a:gd name="T65" fmla="*/ 14688753 h 1905"/>
              <a:gd name="T66" fmla="*/ 41697445 w 1386"/>
              <a:gd name="T67" fmla="*/ 0 h 1905"/>
              <a:gd name="T68" fmla="*/ 56339690 w 1386"/>
              <a:gd name="T69" fmla="*/ 14688753 h 1905"/>
              <a:gd name="T70" fmla="*/ 41697445 w 1386"/>
              <a:gd name="T71" fmla="*/ 29377753 h 190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386" h="1905">
                <a:moveTo>
                  <a:pt x="1281" y="1212"/>
                </a:moveTo>
                <a:cubicBezTo>
                  <a:pt x="1246" y="1212"/>
                  <a:pt x="1214" y="1194"/>
                  <a:pt x="1195" y="1165"/>
                </a:cubicBezTo>
                <a:lnTo>
                  <a:pt x="949" y="796"/>
                </a:lnTo>
                <a:lnTo>
                  <a:pt x="900" y="796"/>
                </a:lnTo>
                <a:lnTo>
                  <a:pt x="900" y="939"/>
                </a:lnTo>
                <a:lnTo>
                  <a:pt x="1167" y="1384"/>
                </a:lnTo>
                <a:cubicBezTo>
                  <a:pt x="1174" y="1395"/>
                  <a:pt x="1177" y="1407"/>
                  <a:pt x="1177" y="1420"/>
                </a:cubicBezTo>
                <a:cubicBezTo>
                  <a:pt x="1177" y="1457"/>
                  <a:pt x="1146" y="1489"/>
                  <a:pt x="1108" y="1489"/>
                </a:cubicBezTo>
                <a:lnTo>
                  <a:pt x="900" y="1489"/>
                </a:lnTo>
                <a:lnTo>
                  <a:pt x="900" y="1783"/>
                </a:lnTo>
                <a:cubicBezTo>
                  <a:pt x="900" y="1850"/>
                  <a:pt x="846" y="1904"/>
                  <a:pt x="779" y="1904"/>
                </a:cubicBezTo>
                <a:lnTo>
                  <a:pt x="606" y="1904"/>
                </a:lnTo>
                <a:cubicBezTo>
                  <a:pt x="540" y="1904"/>
                  <a:pt x="484" y="1850"/>
                  <a:pt x="484" y="1783"/>
                </a:cubicBezTo>
                <a:lnTo>
                  <a:pt x="484" y="1489"/>
                </a:lnTo>
                <a:lnTo>
                  <a:pt x="277" y="1489"/>
                </a:lnTo>
                <a:cubicBezTo>
                  <a:pt x="239" y="1489"/>
                  <a:pt x="207" y="1457"/>
                  <a:pt x="207" y="1420"/>
                </a:cubicBezTo>
                <a:cubicBezTo>
                  <a:pt x="207" y="1407"/>
                  <a:pt x="211" y="1395"/>
                  <a:pt x="217" y="1384"/>
                </a:cubicBezTo>
                <a:lnTo>
                  <a:pt x="484" y="939"/>
                </a:lnTo>
                <a:lnTo>
                  <a:pt x="484" y="796"/>
                </a:lnTo>
                <a:lnTo>
                  <a:pt x="436" y="796"/>
                </a:lnTo>
                <a:lnTo>
                  <a:pt x="190" y="1165"/>
                </a:lnTo>
                <a:cubicBezTo>
                  <a:pt x="171" y="1194"/>
                  <a:pt x="138" y="1212"/>
                  <a:pt x="103" y="1212"/>
                </a:cubicBezTo>
                <a:cubicBezTo>
                  <a:pt x="46" y="1212"/>
                  <a:pt x="0" y="1165"/>
                  <a:pt x="0" y="1108"/>
                </a:cubicBezTo>
                <a:cubicBezTo>
                  <a:pt x="0" y="1087"/>
                  <a:pt x="6" y="1067"/>
                  <a:pt x="17" y="1050"/>
                </a:cubicBezTo>
                <a:lnTo>
                  <a:pt x="294" y="635"/>
                </a:lnTo>
                <a:cubicBezTo>
                  <a:pt x="337" y="571"/>
                  <a:pt x="404" y="519"/>
                  <a:pt x="484" y="519"/>
                </a:cubicBezTo>
                <a:lnTo>
                  <a:pt x="900" y="519"/>
                </a:lnTo>
                <a:cubicBezTo>
                  <a:pt x="980" y="519"/>
                  <a:pt x="1047" y="571"/>
                  <a:pt x="1091" y="635"/>
                </a:cubicBezTo>
                <a:lnTo>
                  <a:pt x="1368" y="1050"/>
                </a:lnTo>
                <a:cubicBezTo>
                  <a:pt x="1378" y="1067"/>
                  <a:pt x="1385" y="1087"/>
                  <a:pt x="1385" y="1108"/>
                </a:cubicBezTo>
                <a:cubicBezTo>
                  <a:pt x="1385" y="1165"/>
                  <a:pt x="1338" y="1212"/>
                  <a:pt x="1281" y="1212"/>
                </a:cubicBezTo>
                <a:close/>
                <a:moveTo>
                  <a:pt x="692" y="484"/>
                </a:moveTo>
                <a:cubicBezTo>
                  <a:pt x="558" y="484"/>
                  <a:pt x="450" y="376"/>
                  <a:pt x="450" y="242"/>
                </a:cubicBezTo>
                <a:cubicBezTo>
                  <a:pt x="450" y="108"/>
                  <a:pt x="557" y="0"/>
                  <a:pt x="692" y="0"/>
                </a:cubicBezTo>
                <a:cubicBezTo>
                  <a:pt x="826" y="0"/>
                  <a:pt x="935" y="108"/>
                  <a:pt x="935" y="242"/>
                </a:cubicBezTo>
                <a:cubicBezTo>
                  <a:pt x="935" y="376"/>
                  <a:pt x="827" y="484"/>
                  <a:pt x="692" y="48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A90037AF-3038-E24E-83D0-EEE58BC1F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421" y="3279739"/>
            <a:ext cx="236935" cy="236935"/>
          </a:xfrm>
          <a:custGeom>
            <a:avLst/>
            <a:gdLst>
              <a:gd name="T0" fmla="*/ 75841948 w 1287"/>
              <a:gd name="T1" fmla="*/ 66958337 h 1287"/>
              <a:gd name="T2" fmla="*/ 66958337 w 1287"/>
              <a:gd name="T3" fmla="*/ 75841948 h 1287"/>
              <a:gd name="T4" fmla="*/ 62546847 w 1287"/>
              <a:gd name="T5" fmla="*/ 77715334 h 1287"/>
              <a:gd name="T6" fmla="*/ 58074972 w 1287"/>
              <a:gd name="T7" fmla="*/ 75841948 h 1287"/>
              <a:gd name="T8" fmla="*/ 38857544 w 1287"/>
              <a:gd name="T9" fmla="*/ 56624521 h 1287"/>
              <a:gd name="T10" fmla="*/ 19640363 w 1287"/>
              <a:gd name="T11" fmla="*/ 75841948 h 1287"/>
              <a:gd name="T12" fmla="*/ 15168488 w 1287"/>
              <a:gd name="T13" fmla="*/ 77715334 h 1287"/>
              <a:gd name="T14" fmla="*/ 10696367 w 1287"/>
              <a:gd name="T15" fmla="*/ 75841948 h 1287"/>
              <a:gd name="T16" fmla="*/ 1813002 w 1287"/>
              <a:gd name="T17" fmla="*/ 66958337 h 1287"/>
              <a:gd name="T18" fmla="*/ 0 w 1287"/>
              <a:gd name="T19" fmla="*/ 62546847 h 1287"/>
              <a:gd name="T20" fmla="*/ 1813002 w 1287"/>
              <a:gd name="T21" fmla="*/ 58074972 h 1287"/>
              <a:gd name="T22" fmla="*/ 21030184 w 1287"/>
              <a:gd name="T23" fmla="*/ 38857544 h 1287"/>
              <a:gd name="T24" fmla="*/ 1813002 w 1287"/>
              <a:gd name="T25" fmla="*/ 19640363 h 1287"/>
              <a:gd name="T26" fmla="*/ 0 w 1287"/>
              <a:gd name="T27" fmla="*/ 15168488 h 1287"/>
              <a:gd name="T28" fmla="*/ 1813002 w 1287"/>
              <a:gd name="T29" fmla="*/ 10756752 h 1287"/>
              <a:gd name="T30" fmla="*/ 10696367 w 1287"/>
              <a:gd name="T31" fmla="*/ 1813002 h 1287"/>
              <a:gd name="T32" fmla="*/ 15168488 w 1287"/>
              <a:gd name="T33" fmla="*/ 0 h 1287"/>
              <a:gd name="T34" fmla="*/ 19640363 w 1287"/>
              <a:gd name="T35" fmla="*/ 1813002 h 1287"/>
              <a:gd name="T36" fmla="*/ 38857544 w 1287"/>
              <a:gd name="T37" fmla="*/ 21090813 h 1287"/>
              <a:gd name="T38" fmla="*/ 58074972 w 1287"/>
              <a:gd name="T39" fmla="*/ 1813002 h 1287"/>
              <a:gd name="T40" fmla="*/ 62546847 w 1287"/>
              <a:gd name="T41" fmla="*/ 0 h 1287"/>
              <a:gd name="T42" fmla="*/ 66958337 w 1287"/>
              <a:gd name="T43" fmla="*/ 1813002 h 1287"/>
              <a:gd name="T44" fmla="*/ 75841948 w 1287"/>
              <a:gd name="T45" fmla="*/ 10756752 h 1287"/>
              <a:gd name="T46" fmla="*/ 77715334 w 1287"/>
              <a:gd name="T47" fmla="*/ 15168488 h 1287"/>
              <a:gd name="T48" fmla="*/ 75841948 w 1287"/>
              <a:gd name="T49" fmla="*/ 19640363 h 1287"/>
              <a:gd name="T50" fmla="*/ 56624521 w 1287"/>
              <a:gd name="T51" fmla="*/ 38857544 h 1287"/>
              <a:gd name="T52" fmla="*/ 75841948 w 1287"/>
              <a:gd name="T53" fmla="*/ 58074972 h 1287"/>
              <a:gd name="T54" fmla="*/ 77715334 w 1287"/>
              <a:gd name="T55" fmla="*/ 62546847 h 1287"/>
              <a:gd name="T56" fmla="*/ 75841948 w 1287"/>
              <a:gd name="T57" fmla="*/ 66958337 h 1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7" h="1287">
                <a:moveTo>
                  <a:pt x="1255" y="1108"/>
                </a:moveTo>
                <a:lnTo>
                  <a:pt x="1108" y="1255"/>
                </a:lnTo>
                <a:cubicBezTo>
                  <a:pt x="1089" y="1275"/>
                  <a:pt x="1062" y="1286"/>
                  <a:pt x="1035" y="1286"/>
                </a:cubicBezTo>
                <a:cubicBezTo>
                  <a:pt x="1008" y="1286"/>
                  <a:pt x="980" y="1275"/>
                  <a:pt x="961" y="1255"/>
                </a:cubicBezTo>
                <a:lnTo>
                  <a:pt x="643" y="937"/>
                </a:lnTo>
                <a:lnTo>
                  <a:pt x="325" y="1255"/>
                </a:lnTo>
                <a:cubicBezTo>
                  <a:pt x="305" y="1275"/>
                  <a:pt x="278" y="1286"/>
                  <a:pt x="251" y="1286"/>
                </a:cubicBezTo>
                <a:cubicBezTo>
                  <a:pt x="224" y="1286"/>
                  <a:pt x="197" y="1275"/>
                  <a:pt x="177" y="1255"/>
                </a:cubicBezTo>
                <a:lnTo>
                  <a:pt x="30" y="1108"/>
                </a:lnTo>
                <a:cubicBezTo>
                  <a:pt x="11" y="1089"/>
                  <a:pt x="0" y="1062"/>
                  <a:pt x="0" y="1035"/>
                </a:cubicBezTo>
                <a:cubicBezTo>
                  <a:pt x="0" y="1008"/>
                  <a:pt x="11" y="981"/>
                  <a:pt x="30" y="961"/>
                </a:cubicBezTo>
                <a:lnTo>
                  <a:pt x="348" y="643"/>
                </a:lnTo>
                <a:lnTo>
                  <a:pt x="30" y="325"/>
                </a:lnTo>
                <a:cubicBezTo>
                  <a:pt x="11" y="305"/>
                  <a:pt x="0" y="278"/>
                  <a:pt x="0" y="251"/>
                </a:cubicBezTo>
                <a:cubicBezTo>
                  <a:pt x="0" y="224"/>
                  <a:pt x="11" y="197"/>
                  <a:pt x="30" y="178"/>
                </a:cubicBezTo>
                <a:lnTo>
                  <a:pt x="177" y="30"/>
                </a:lnTo>
                <a:cubicBezTo>
                  <a:pt x="197" y="11"/>
                  <a:pt x="224" y="0"/>
                  <a:pt x="251" y="0"/>
                </a:cubicBezTo>
                <a:cubicBezTo>
                  <a:pt x="278" y="0"/>
                  <a:pt x="305" y="11"/>
                  <a:pt x="325" y="30"/>
                </a:cubicBezTo>
                <a:lnTo>
                  <a:pt x="643" y="349"/>
                </a:lnTo>
                <a:lnTo>
                  <a:pt x="961" y="30"/>
                </a:lnTo>
                <a:cubicBezTo>
                  <a:pt x="980" y="11"/>
                  <a:pt x="1008" y="0"/>
                  <a:pt x="1035" y="0"/>
                </a:cubicBezTo>
                <a:cubicBezTo>
                  <a:pt x="1062" y="0"/>
                  <a:pt x="1089" y="11"/>
                  <a:pt x="1108" y="30"/>
                </a:cubicBezTo>
                <a:lnTo>
                  <a:pt x="1255" y="178"/>
                </a:lnTo>
                <a:cubicBezTo>
                  <a:pt x="1275" y="197"/>
                  <a:pt x="1286" y="224"/>
                  <a:pt x="1286" y="251"/>
                </a:cubicBezTo>
                <a:cubicBezTo>
                  <a:pt x="1286" y="278"/>
                  <a:pt x="1275" y="305"/>
                  <a:pt x="1255" y="325"/>
                </a:cubicBezTo>
                <a:lnTo>
                  <a:pt x="937" y="643"/>
                </a:lnTo>
                <a:lnTo>
                  <a:pt x="1255" y="961"/>
                </a:lnTo>
                <a:cubicBezTo>
                  <a:pt x="1275" y="981"/>
                  <a:pt x="1286" y="1008"/>
                  <a:pt x="1286" y="1035"/>
                </a:cubicBezTo>
                <a:cubicBezTo>
                  <a:pt x="1286" y="1062"/>
                  <a:pt x="1275" y="1089"/>
                  <a:pt x="1255" y="1108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2012D224-65A7-2646-AEF9-51F5D6CA8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730" y="3666693"/>
            <a:ext cx="332184" cy="307181"/>
          </a:xfrm>
          <a:custGeom>
            <a:avLst/>
            <a:gdLst>
              <a:gd name="T0" fmla="*/ 108816420 w 1801"/>
              <a:gd name="T1" fmla="*/ 31466141 h 1664"/>
              <a:gd name="T2" fmla="*/ 73330094 w 1801"/>
              <a:gd name="T3" fmla="*/ 58635929 h 1664"/>
              <a:gd name="T4" fmla="*/ 67164002 w 1801"/>
              <a:gd name="T5" fmla="*/ 64868656 h 1664"/>
              <a:gd name="T6" fmla="*/ 62750867 w 1801"/>
              <a:gd name="T7" fmla="*/ 75458040 h 1664"/>
              <a:gd name="T8" fmla="*/ 71153899 w 1801"/>
              <a:gd name="T9" fmla="*/ 83869096 h 1664"/>
              <a:gd name="T10" fmla="*/ 83667823 w 1801"/>
              <a:gd name="T11" fmla="*/ 94337626 h 1664"/>
              <a:gd name="T12" fmla="*/ 83667823 w 1801"/>
              <a:gd name="T13" fmla="*/ 98513125 h 1664"/>
              <a:gd name="T14" fmla="*/ 81612377 w 1801"/>
              <a:gd name="T15" fmla="*/ 100630904 h 1664"/>
              <a:gd name="T16" fmla="*/ 27143546 w 1801"/>
              <a:gd name="T17" fmla="*/ 100630904 h 1664"/>
              <a:gd name="T18" fmla="*/ 25088346 w 1801"/>
              <a:gd name="T19" fmla="*/ 98513125 h 1664"/>
              <a:gd name="T20" fmla="*/ 25088346 w 1801"/>
              <a:gd name="T21" fmla="*/ 94337626 h 1664"/>
              <a:gd name="T22" fmla="*/ 37602024 w 1801"/>
              <a:gd name="T23" fmla="*/ 83869096 h 1664"/>
              <a:gd name="T24" fmla="*/ 46005301 w 1801"/>
              <a:gd name="T25" fmla="*/ 75458040 h 1664"/>
              <a:gd name="T26" fmla="*/ 41652418 w 1801"/>
              <a:gd name="T27" fmla="*/ 64868656 h 1664"/>
              <a:gd name="T28" fmla="*/ 35425828 w 1801"/>
              <a:gd name="T29" fmla="*/ 58635929 h 1664"/>
              <a:gd name="T30" fmla="*/ 0 w 1801"/>
              <a:gd name="T31" fmla="*/ 31466141 h 1664"/>
              <a:gd name="T32" fmla="*/ 0 w 1801"/>
              <a:gd name="T33" fmla="*/ 23054839 h 1664"/>
              <a:gd name="T34" fmla="*/ 6287088 w 1801"/>
              <a:gd name="T35" fmla="*/ 16822358 h 1664"/>
              <a:gd name="T36" fmla="*/ 25088346 w 1801"/>
              <a:gd name="T37" fmla="*/ 16822358 h 1664"/>
              <a:gd name="T38" fmla="*/ 25088346 w 1801"/>
              <a:gd name="T39" fmla="*/ 10529080 h 1664"/>
              <a:gd name="T40" fmla="*/ 35546824 w 1801"/>
              <a:gd name="T41" fmla="*/ 0 h 1664"/>
              <a:gd name="T42" fmla="*/ 73209345 w 1801"/>
              <a:gd name="T43" fmla="*/ 0 h 1664"/>
              <a:gd name="T44" fmla="*/ 83667823 w 1801"/>
              <a:gd name="T45" fmla="*/ 10529080 h 1664"/>
              <a:gd name="T46" fmla="*/ 83667823 w 1801"/>
              <a:gd name="T47" fmla="*/ 16822358 h 1664"/>
              <a:gd name="T48" fmla="*/ 102529332 w 1801"/>
              <a:gd name="T49" fmla="*/ 16822358 h 1664"/>
              <a:gd name="T50" fmla="*/ 108816420 w 1801"/>
              <a:gd name="T51" fmla="*/ 23054839 h 1664"/>
              <a:gd name="T52" fmla="*/ 108816420 w 1801"/>
              <a:gd name="T53" fmla="*/ 31466141 h 1664"/>
              <a:gd name="T54" fmla="*/ 25088346 w 1801"/>
              <a:gd name="T55" fmla="*/ 25172863 h 1664"/>
              <a:gd name="T56" fmla="*/ 8403032 w 1801"/>
              <a:gd name="T57" fmla="*/ 25172863 h 1664"/>
              <a:gd name="T58" fmla="*/ 8403032 w 1801"/>
              <a:gd name="T59" fmla="*/ 31466141 h 1664"/>
              <a:gd name="T60" fmla="*/ 29924473 w 1801"/>
              <a:gd name="T61" fmla="*/ 49498517 h 1664"/>
              <a:gd name="T62" fmla="*/ 25088346 w 1801"/>
              <a:gd name="T63" fmla="*/ 25172863 h 1664"/>
              <a:gd name="T64" fmla="*/ 100473886 w 1801"/>
              <a:gd name="T65" fmla="*/ 25172863 h 1664"/>
              <a:gd name="T66" fmla="*/ 83667823 w 1801"/>
              <a:gd name="T67" fmla="*/ 25172863 h 1664"/>
              <a:gd name="T68" fmla="*/ 78831450 w 1801"/>
              <a:gd name="T69" fmla="*/ 49498517 h 1664"/>
              <a:gd name="T70" fmla="*/ 100473886 w 1801"/>
              <a:gd name="T71" fmla="*/ 31466141 h 1664"/>
              <a:gd name="T72" fmla="*/ 100473886 w 1801"/>
              <a:gd name="T73" fmla="*/ 25172863 h 166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801" h="1664">
                <a:moveTo>
                  <a:pt x="1800" y="520"/>
                </a:moveTo>
                <a:cubicBezTo>
                  <a:pt x="1800" y="726"/>
                  <a:pt x="1551" y="953"/>
                  <a:pt x="1213" y="969"/>
                </a:cubicBezTo>
                <a:cubicBezTo>
                  <a:pt x="1170" y="1024"/>
                  <a:pt x="1130" y="1057"/>
                  <a:pt x="1111" y="1072"/>
                </a:cubicBezTo>
                <a:cubicBezTo>
                  <a:pt x="1053" y="1124"/>
                  <a:pt x="1038" y="1178"/>
                  <a:pt x="1038" y="1247"/>
                </a:cubicBezTo>
                <a:cubicBezTo>
                  <a:pt x="1038" y="1317"/>
                  <a:pt x="1073" y="1386"/>
                  <a:pt x="1177" y="1386"/>
                </a:cubicBezTo>
                <a:cubicBezTo>
                  <a:pt x="1281" y="1386"/>
                  <a:pt x="1384" y="1455"/>
                  <a:pt x="1384" y="1559"/>
                </a:cubicBezTo>
                <a:lnTo>
                  <a:pt x="1384" y="1628"/>
                </a:lnTo>
                <a:cubicBezTo>
                  <a:pt x="1384" y="1648"/>
                  <a:pt x="1369" y="1663"/>
                  <a:pt x="1350" y="1663"/>
                </a:cubicBezTo>
                <a:lnTo>
                  <a:pt x="449" y="1663"/>
                </a:lnTo>
                <a:cubicBezTo>
                  <a:pt x="430" y="1663"/>
                  <a:pt x="415" y="1648"/>
                  <a:pt x="415" y="1628"/>
                </a:cubicBezTo>
                <a:lnTo>
                  <a:pt x="415" y="1559"/>
                </a:lnTo>
                <a:cubicBezTo>
                  <a:pt x="415" y="1455"/>
                  <a:pt x="519" y="1386"/>
                  <a:pt x="622" y="1386"/>
                </a:cubicBezTo>
                <a:cubicBezTo>
                  <a:pt x="726" y="1386"/>
                  <a:pt x="761" y="1317"/>
                  <a:pt x="761" y="1247"/>
                </a:cubicBezTo>
                <a:cubicBezTo>
                  <a:pt x="761" y="1178"/>
                  <a:pt x="746" y="1124"/>
                  <a:pt x="689" y="1072"/>
                </a:cubicBezTo>
                <a:cubicBezTo>
                  <a:pt x="669" y="1057"/>
                  <a:pt x="629" y="1024"/>
                  <a:pt x="586" y="969"/>
                </a:cubicBezTo>
                <a:cubicBezTo>
                  <a:pt x="249" y="953"/>
                  <a:pt x="0" y="726"/>
                  <a:pt x="0" y="520"/>
                </a:cubicBezTo>
                <a:lnTo>
                  <a:pt x="0" y="381"/>
                </a:lnTo>
                <a:cubicBezTo>
                  <a:pt x="0" y="324"/>
                  <a:pt x="47" y="278"/>
                  <a:pt x="104" y="278"/>
                </a:cubicBezTo>
                <a:lnTo>
                  <a:pt x="415" y="278"/>
                </a:lnTo>
                <a:lnTo>
                  <a:pt x="415" y="174"/>
                </a:lnTo>
                <a:cubicBezTo>
                  <a:pt x="415" y="78"/>
                  <a:pt x="493" y="0"/>
                  <a:pt x="588" y="0"/>
                </a:cubicBezTo>
                <a:lnTo>
                  <a:pt x="1211" y="0"/>
                </a:lnTo>
                <a:cubicBezTo>
                  <a:pt x="1307" y="0"/>
                  <a:pt x="1384" y="78"/>
                  <a:pt x="1384" y="174"/>
                </a:cubicBezTo>
                <a:lnTo>
                  <a:pt x="1384" y="278"/>
                </a:lnTo>
                <a:lnTo>
                  <a:pt x="1696" y="278"/>
                </a:lnTo>
                <a:cubicBezTo>
                  <a:pt x="1754" y="278"/>
                  <a:pt x="1800" y="324"/>
                  <a:pt x="1800" y="381"/>
                </a:cubicBezTo>
                <a:lnTo>
                  <a:pt x="1800" y="520"/>
                </a:lnTo>
                <a:close/>
                <a:moveTo>
                  <a:pt x="415" y="416"/>
                </a:moveTo>
                <a:lnTo>
                  <a:pt x="139" y="416"/>
                </a:lnTo>
                <a:lnTo>
                  <a:pt x="139" y="520"/>
                </a:lnTo>
                <a:cubicBezTo>
                  <a:pt x="139" y="626"/>
                  <a:pt x="283" y="773"/>
                  <a:pt x="495" y="818"/>
                </a:cubicBezTo>
                <a:cubicBezTo>
                  <a:pt x="449" y="718"/>
                  <a:pt x="415" y="586"/>
                  <a:pt x="415" y="416"/>
                </a:cubicBezTo>
                <a:close/>
                <a:moveTo>
                  <a:pt x="1662" y="416"/>
                </a:moveTo>
                <a:lnTo>
                  <a:pt x="1384" y="416"/>
                </a:lnTo>
                <a:cubicBezTo>
                  <a:pt x="1384" y="586"/>
                  <a:pt x="1350" y="718"/>
                  <a:pt x="1304" y="818"/>
                </a:cubicBezTo>
                <a:cubicBezTo>
                  <a:pt x="1518" y="773"/>
                  <a:pt x="1662" y="626"/>
                  <a:pt x="1662" y="520"/>
                </a:cubicBezTo>
                <a:lnTo>
                  <a:pt x="1662" y="41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E1B53D9-54E0-BA49-B6DE-2E3B46EAF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429" y="3686679"/>
            <a:ext cx="346472" cy="282178"/>
          </a:xfrm>
          <a:custGeom>
            <a:avLst/>
            <a:gdLst>
              <a:gd name="T0" fmla="*/ 113683863 w 1872"/>
              <a:gd name="T1" fmla="*/ 71550902 h 1525"/>
              <a:gd name="T2" fmla="*/ 105294496 w 1872"/>
              <a:gd name="T3" fmla="*/ 75742059 h 1525"/>
              <a:gd name="T4" fmla="*/ 88454563 w 1872"/>
              <a:gd name="T5" fmla="*/ 92566884 h 1525"/>
              <a:gd name="T6" fmla="*/ 71614876 w 1872"/>
              <a:gd name="T7" fmla="*/ 75742059 h 1525"/>
              <a:gd name="T8" fmla="*/ 46324623 w 1872"/>
              <a:gd name="T9" fmla="*/ 75742059 h 1525"/>
              <a:gd name="T10" fmla="*/ 29484937 w 1872"/>
              <a:gd name="T11" fmla="*/ 92566884 h 1525"/>
              <a:gd name="T12" fmla="*/ 12645003 w 1872"/>
              <a:gd name="T13" fmla="*/ 75742059 h 1525"/>
              <a:gd name="T14" fmla="*/ 8450320 w 1872"/>
              <a:gd name="T15" fmla="*/ 75742059 h 1525"/>
              <a:gd name="T16" fmla="*/ 0 w 1872"/>
              <a:gd name="T17" fmla="*/ 71550902 h 1525"/>
              <a:gd name="T18" fmla="*/ 4194683 w 1872"/>
              <a:gd name="T19" fmla="*/ 67299301 h 1525"/>
              <a:gd name="T20" fmla="*/ 4194683 w 1872"/>
              <a:gd name="T21" fmla="*/ 46283319 h 1525"/>
              <a:gd name="T22" fmla="*/ 7173752 w 1872"/>
              <a:gd name="T23" fmla="*/ 32799231 h 1525"/>
              <a:gd name="T24" fmla="*/ 20183489 w 1872"/>
              <a:gd name="T25" fmla="*/ 19800922 h 1525"/>
              <a:gd name="T26" fmla="*/ 27356995 w 1872"/>
              <a:gd name="T27" fmla="*/ 16824825 h 1525"/>
              <a:gd name="T28" fmla="*/ 37935257 w 1872"/>
              <a:gd name="T29" fmla="*/ 16824825 h 1525"/>
              <a:gd name="T30" fmla="*/ 37935257 w 1872"/>
              <a:gd name="T31" fmla="*/ 4190910 h 1525"/>
              <a:gd name="T32" fmla="*/ 42129940 w 1872"/>
              <a:gd name="T33" fmla="*/ 0 h 1525"/>
              <a:gd name="T34" fmla="*/ 109489179 w 1872"/>
              <a:gd name="T35" fmla="*/ 0 h 1525"/>
              <a:gd name="T36" fmla="*/ 113744816 w 1872"/>
              <a:gd name="T37" fmla="*/ 4190910 h 1525"/>
              <a:gd name="T38" fmla="*/ 113744816 w 1872"/>
              <a:gd name="T39" fmla="*/ 71550902 h 1525"/>
              <a:gd name="T40" fmla="*/ 113683863 w 1872"/>
              <a:gd name="T41" fmla="*/ 71550902 h 1525"/>
              <a:gd name="T42" fmla="*/ 37935257 w 1872"/>
              <a:gd name="T43" fmla="*/ 25267583 h 1525"/>
              <a:gd name="T44" fmla="*/ 27539362 w 1872"/>
              <a:gd name="T45" fmla="*/ 25267583 h 1525"/>
              <a:gd name="T46" fmla="*/ 26080427 w 1872"/>
              <a:gd name="T47" fmla="*/ 25814299 h 1525"/>
              <a:gd name="T48" fmla="*/ 13253057 w 1872"/>
              <a:gd name="T49" fmla="*/ 38630288 h 1525"/>
              <a:gd name="T50" fmla="*/ 12645003 w 1872"/>
              <a:gd name="T51" fmla="*/ 40088114 h 1525"/>
              <a:gd name="T52" fmla="*/ 12645003 w 1872"/>
              <a:gd name="T53" fmla="*/ 42092409 h 1525"/>
              <a:gd name="T54" fmla="*/ 37935257 w 1872"/>
              <a:gd name="T55" fmla="*/ 42092409 h 1525"/>
              <a:gd name="T56" fmla="*/ 37935257 w 1872"/>
              <a:gd name="T57" fmla="*/ 25267583 h 1525"/>
              <a:gd name="T58" fmla="*/ 29484937 w 1872"/>
              <a:gd name="T59" fmla="*/ 67299301 h 1525"/>
              <a:gd name="T60" fmla="*/ 21095323 w 1872"/>
              <a:gd name="T61" fmla="*/ 75742059 h 1525"/>
              <a:gd name="T62" fmla="*/ 29484937 w 1872"/>
              <a:gd name="T63" fmla="*/ 84124126 h 1525"/>
              <a:gd name="T64" fmla="*/ 37935257 w 1872"/>
              <a:gd name="T65" fmla="*/ 75742059 h 1525"/>
              <a:gd name="T66" fmla="*/ 29484937 w 1872"/>
              <a:gd name="T67" fmla="*/ 67299301 h 1525"/>
              <a:gd name="T68" fmla="*/ 88454563 w 1872"/>
              <a:gd name="T69" fmla="*/ 67299301 h 1525"/>
              <a:gd name="T70" fmla="*/ 80004243 w 1872"/>
              <a:gd name="T71" fmla="*/ 75742059 h 1525"/>
              <a:gd name="T72" fmla="*/ 88454563 w 1872"/>
              <a:gd name="T73" fmla="*/ 84124126 h 1525"/>
              <a:gd name="T74" fmla="*/ 96844176 w 1872"/>
              <a:gd name="T75" fmla="*/ 75742059 h 1525"/>
              <a:gd name="T76" fmla="*/ 88454563 w 1872"/>
              <a:gd name="T77" fmla="*/ 67299301 h 152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872" h="1525">
                <a:moveTo>
                  <a:pt x="1870" y="1178"/>
                </a:moveTo>
                <a:cubicBezTo>
                  <a:pt x="1870" y="1258"/>
                  <a:pt x="1786" y="1247"/>
                  <a:pt x="1732" y="1247"/>
                </a:cubicBezTo>
                <a:cubicBezTo>
                  <a:pt x="1732" y="1399"/>
                  <a:pt x="1608" y="1524"/>
                  <a:pt x="1455" y="1524"/>
                </a:cubicBezTo>
                <a:cubicBezTo>
                  <a:pt x="1303" y="1524"/>
                  <a:pt x="1178" y="1399"/>
                  <a:pt x="1178" y="1247"/>
                </a:cubicBezTo>
                <a:lnTo>
                  <a:pt x="762" y="1247"/>
                </a:lnTo>
                <a:cubicBezTo>
                  <a:pt x="762" y="1399"/>
                  <a:pt x="638" y="1524"/>
                  <a:pt x="485" y="1524"/>
                </a:cubicBezTo>
                <a:cubicBezTo>
                  <a:pt x="332" y="1524"/>
                  <a:pt x="208" y="1399"/>
                  <a:pt x="208" y="1247"/>
                </a:cubicBezTo>
                <a:lnTo>
                  <a:pt x="139" y="1247"/>
                </a:lnTo>
                <a:cubicBezTo>
                  <a:pt x="85" y="1247"/>
                  <a:pt x="0" y="1258"/>
                  <a:pt x="0" y="1178"/>
                </a:cubicBezTo>
                <a:cubicBezTo>
                  <a:pt x="0" y="1140"/>
                  <a:pt x="32" y="1108"/>
                  <a:pt x="69" y="1108"/>
                </a:cubicBezTo>
                <a:lnTo>
                  <a:pt x="69" y="762"/>
                </a:lnTo>
                <a:cubicBezTo>
                  <a:pt x="69" y="685"/>
                  <a:pt x="59" y="600"/>
                  <a:pt x="118" y="540"/>
                </a:cubicBezTo>
                <a:lnTo>
                  <a:pt x="332" y="326"/>
                </a:lnTo>
                <a:cubicBezTo>
                  <a:pt x="360" y="299"/>
                  <a:pt x="411" y="277"/>
                  <a:pt x="450" y="277"/>
                </a:cubicBezTo>
                <a:lnTo>
                  <a:pt x="624" y="277"/>
                </a:lnTo>
                <a:lnTo>
                  <a:pt x="624" y="69"/>
                </a:lnTo>
                <a:cubicBezTo>
                  <a:pt x="624" y="31"/>
                  <a:pt x="655" y="0"/>
                  <a:pt x="693" y="0"/>
                </a:cubicBezTo>
                <a:lnTo>
                  <a:pt x="1801" y="0"/>
                </a:lnTo>
                <a:cubicBezTo>
                  <a:pt x="1839" y="0"/>
                  <a:pt x="1871" y="31"/>
                  <a:pt x="1871" y="69"/>
                </a:cubicBezTo>
                <a:lnTo>
                  <a:pt x="1871" y="1178"/>
                </a:lnTo>
                <a:lnTo>
                  <a:pt x="1870" y="1178"/>
                </a:lnTo>
                <a:close/>
                <a:moveTo>
                  <a:pt x="624" y="416"/>
                </a:moveTo>
                <a:lnTo>
                  <a:pt x="453" y="416"/>
                </a:lnTo>
                <a:cubicBezTo>
                  <a:pt x="448" y="416"/>
                  <a:pt x="432" y="422"/>
                  <a:pt x="429" y="425"/>
                </a:cubicBezTo>
                <a:lnTo>
                  <a:pt x="218" y="636"/>
                </a:lnTo>
                <a:cubicBezTo>
                  <a:pt x="215" y="640"/>
                  <a:pt x="208" y="656"/>
                  <a:pt x="208" y="660"/>
                </a:cubicBezTo>
                <a:lnTo>
                  <a:pt x="208" y="693"/>
                </a:lnTo>
                <a:lnTo>
                  <a:pt x="624" y="693"/>
                </a:lnTo>
                <a:lnTo>
                  <a:pt x="624" y="416"/>
                </a:lnTo>
                <a:close/>
                <a:moveTo>
                  <a:pt x="485" y="1108"/>
                </a:moveTo>
                <a:cubicBezTo>
                  <a:pt x="409" y="1108"/>
                  <a:pt x="347" y="1171"/>
                  <a:pt x="347" y="1247"/>
                </a:cubicBezTo>
                <a:cubicBezTo>
                  <a:pt x="347" y="1323"/>
                  <a:pt x="409" y="1385"/>
                  <a:pt x="485" y="1385"/>
                </a:cubicBezTo>
                <a:cubicBezTo>
                  <a:pt x="561" y="1385"/>
                  <a:pt x="624" y="1323"/>
                  <a:pt x="624" y="1247"/>
                </a:cubicBezTo>
                <a:cubicBezTo>
                  <a:pt x="624" y="1171"/>
                  <a:pt x="561" y="1108"/>
                  <a:pt x="485" y="1108"/>
                </a:cubicBezTo>
                <a:close/>
                <a:moveTo>
                  <a:pt x="1455" y="1108"/>
                </a:moveTo>
                <a:cubicBezTo>
                  <a:pt x="1379" y="1108"/>
                  <a:pt x="1316" y="1171"/>
                  <a:pt x="1316" y="1247"/>
                </a:cubicBezTo>
                <a:cubicBezTo>
                  <a:pt x="1316" y="1323"/>
                  <a:pt x="1379" y="1385"/>
                  <a:pt x="1455" y="1385"/>
                </a:cubicBezTo>
                <a:cubicBezTo>
                  <a:pt x="1531" y="1385"/>
                  <a:pt x="1593" y="1323"/>
                  <a:pt x="1593" y="1247"/>
                </a:cubicBezTo>
                <a:cubicBezTo>
                  <a:pt x="1593" y="1171"/>
                  <a:pt x="1531" y="1108"/>
                  <a:pt x="1455" y="110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DAB4FCE0-8386-4E49-AF5A-D74A72898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354" y="3666692"/>
            <a:ext cx="230981" cy="282179"/>
          </a:xfrm>
          <a:custGeom>
            <a:avLst/>
            <a:gdLst>
              <a:gd name="T0" fmla="*/ 75720145 w 1248"/>
              <a:gd name="T1" fmla="*/ 86250279 h 1525"/>
              <a:gd name="T2" fmla="*/ 69405177 w 1248"/>
              <a:gd name="T3" fmla="*/ 92567130 h 1525"/>
              <a:gd name="T4" fmla="*/ 6314968 w 1248"/>
              <a:gd name="T5" fmla="*/ 92567130 h 1525"/>
              <a:gd name="T6" fmla="*/ 0 w 1248"/>
              <a:gd name="T7" fmla="*/ 86250279 h 1525"/>
              <a:gd name="T8" fmla="*/ 0 w 1248"/>
              <a:gd name="T9" fmla="*/ 48409372 h 1525"/>
              <a:gd name="T10" fmla="*/ 6314968 w 1248"/>
              <a:gd name="T11" fmla="*/ 42092521 h 1525"/>
              <a:gd name="T12" fmla="*/ 8440440 w 1248"/>
              <a:gd name="T13" fmla="*/ 42092521 h 1525"/>
              <a:gd name="T14" fmla="*/ 8440440 w 1248"/>
              <a:gd name="T15" fmla="*/ 29458572 h 1525"/>
              <a:gd name="T16" fmla="*/ 37890549 w 1248"/>
              <a:gd name="T17" fmla="*/ 0 h 1525"/>
              <a:gd name="T18" fmla="*/ 67340412 w 1248"/>
              <a:gd name="T19" fmla="*/ 29458572 h 1525"/>
              <a:gd name="T20" fmla="*/ 67340412 w 1248"/>
              <a:gd name="T21" fmla="*/ 42092521 h 1525"/>
              <a:gd name="T22" fmla="*/ 69405177 w 1248"/>
              <a:gd name="T23" fmla="*/ 42092521 h 1525"/>
              <a:gd name="T24" fmla="*/ 75720145 w 1248"/>
              <a:gd name="T25" fmla="*/ 48409372 h 1525"/>
              <a:gd name="T26" fmla="*/ 75720145 w 1248"/>
              <a:gd name="T27" fmla="*/ 86250279 h 1525"/>
              <a:gd name="T28" fmla="*/ 54710476 w 1248"/>
              <a:gd name="T29" fmla="*/ 42092521 h 1525"/>
              <a:gd name="T30" fmla="*/ 54710476 w 1248"/>
              <a:gd name="T31" fmla="*/ 29458572 h 1525"/>
              <a:gd name="T32" fmla="*/ 37890549 w 1248"/>
              <a:gd name="T33" fmla="*/ 12633949 h 1525"/>
              <a:gd name="T34" fmla="*/ 21070376 w 1248"/>
              <a:gd name="T35" fmla="*/ 29458572 h 1525"/>
              <a:gd name="T36" fmla="*/ 21070376 w 1248"/>
              <a:gd name="T37" fmla="*/ 42092521 h 1525"/>
              <a:gd name="T38" fmla="*/ 54710476 w 1248"/>
              <a:gd name="T39" fmla="*/ 42092521 h 15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48" h="1525">
                <a:moveTo>
                  <a:pt x="1247" y="1420"/>
                </a:moveTo>
                <a:cubicBezTo>
                  <a:pt x="1247" y="1478"/>
                  <a:pt x="1201" y="1524"/>
                  <a:pt x="1143" y="1524"/>
                </a:cubicBezTo>
                <a:lnTo>
                  <a:pt x="104" y="1524"/>
                </a:lnTo>
                <a:cubicBezTo>
                  <a:pt x="47" y="1524"/>
                  <a:pt x="0" y="1478"/>
                  <a:pt x="0" y="1420"/>
                </a:cubicBezTo>
                <a:lnTo>
                  <a:pt x="0" y="797"/>
                </a:lnTo>
                <a:cubicBezTo>
                  <a:pt x="0" y="740"/>
                  <a:pt x="47" y="693"/>
                  <a:pt x="104" y="693"/>
                </a:cubicBezTo>
                <a:lnTo>
                  <a:pt x="139" y="693"/>
                </a:lnTo>
                <a:lnTo>
                  <a:pt x="139" y="485"/>
                </a:lnTo>
                <a:cubicBezTo>
                  <a:pt x="139" y="219"/>
                  <a:pt x="358" y="0"/>
                  <a:pt x="624" y="0"/>
                </a:cubicBezTo>
                <a:cubicBezTo>
                  <a:pt x="891" y="0"/>
                  <a:pt x="1109" y="219"/>
                  <a:pt x="1109" y="485"/>
                </a:cubicBezTo>
                <a:lnTo>
                  <a:pt x="1109" y="693"/>
                </a:lnTo>
                <a:lnTo>
                  <a:pt x="1143" y="693"/>
                </a:lnTo>
                <a:cubicBezTo>
                  <a:pt x="1201" y="693"/>
                  <a:pt x="1247" y="740"/>
                  <a:pt x="1247" y="797"/>
                </a:cubicBezTo>
                <a:lnTo>
                  <a:pt x="1247" y="1420"/>
                </a:lnTo>
                <a:close/>
                <a:moveTo>
                  <a:pt x="901" y="693"/>
                </a:moveTo>
                <a:lnTo>
                  <a:pt x="901" y="485"/>
                </a:lnTo>
                <a:cubicBezTo>
                  <a:pt x="901" y="333"/>
                  <a:pt x="777" y="208"/>
                  <a:pt x="624" y="208"/>
                </a:cubicBezTo>
                <a:cubicBezTo>
                  <a:pt x="472" y="208"/>
                  <a:pt x="347" y="333"/>
                  <a:pt x="347" y="485"/>
                </a:cubicBezTo>
                <a:lnTo>
                  <a:pt x="347" y="693"/>
                </a:lnTo>
                <a:lnTo>
                  <a:pt x="901" y="69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A1FDCB89-ADE1-0744-8924-7C25622C3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965" y="3647746"/>
            <a:ext cx="229791" cy="307181"/>
          </a:xfrm>
          <a:custGeom>
            <a:avLst/>
            <a:gdLst>
              <a:gd name="T0" fmla="*/ 75329958 w 1248"/>
              <a:gd name="T1" fmla="*/ 56646710 h 1663"/>
              <a:gd name="T2" fmla="*/ 75329958 w 1248"/>
              <a:gd name="T3" fmla="*/ 94390906 h 1663"/>
              <a:gd name="T4" fmla="*/ 69047531 w 1248"/>
              <a:gd name="T5" fmla="*/ 100691662 h 1663"/>
              <a:gd name="T6" fmla="*/ 6282427 w 1248"/>
              <a:gd name="T7" fmla="*/ 100691662 h 1663"/>
              <a:gd name="T8" fmla="*/ 0 w 1248"/>
              <a:gd name="T9" fmla="*/ 94390906 h 1663"/>
              <a:gd name="T10" fmla="*/ 0 w 1248"/>
              <a:gd name="T11" fmla="*/ 56646710 h 1663"/>
              <a:gd name="T12" fmla="*/ 6282427 w 1248"/>
              <a:gd name="T13" fmla="*/ 50345954 h 1663"/>
              <a:gd name="T14" fmla="*/ 8396946 w 1248"/>
              <a:gd name="T15" fmla="*/ 50345954 h 1663"/>
              <a:gd name="T16" fmla="*/ 8396946 w 1248"/>
              <a:gd name="T17" fmla="*/ 29383497 h 1663"/>
              <a:gd name="T18" fmla="*/ 37634659 w 1248"/>
              <a:gd name="T19" fmla="*/ 0 h 1663"/>
              <a:gd name="T20" fmla="*/ 66933012 w 1248"/>
              <a:gd name="T21" fmla="*/ 29383497 h 1663"/>
              <a:gd name="T22" fmla="*/ 62764858 w 1248"/>
              <a:gd name="T23" fmla="*/ 33563969 h 1663"/>
              <a:gd name="T24" fmla="*/ 58596705 w 1248"/>
              <a:gd name="T25" fmla="*/ 33563969 h 1663"/>
              <a:gd name="T26" fmla="*/ 54428552 w 1248"/>
              <a:gd name="T27" fmla="*/ 29383497 h 1663"/>
              <a:gd name="T28" fmla="*/ 37634659 w 1248"/>
              <a:gd name="T29" fmla="*/ 12601512 h 1663"/>
              <a:gd name="T30" fmla="*/ 20901406 w 1248"/>
              <a:gd name="T31" fmla="*/ 29383497 h 1663"/>
              <a:gd name="T32" fmla="*/ 20901406 w 1248"/>
              <a:gd name="T33" fmla="*/ 50345954 h 1663"/>
              <a:gd name="T34" fmla="*/ 69047531 w 1248"/>
              <a:gd name="T35" fmla="*/ 50345954 h 1663"/>
              <a:gd name="T36" fmla="*/ 75329958 w 1248"/>
              <a:gd name="T37" fmla="*/ 56646710 h 16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248" h="1663">
                <a:moveTo>
                  <a:pt x="1247" y="935"/>
                </a:moveTo>
                <a:lnTo>
                  <a:pt x="1247" y="1558"/>
                </a:lnTo>
                <a:cubicBezTo>
                  <a:pt x="1247" y="1616"/>
                  <a:pt x="1200" y="1662"/>
                  <a:pt x="1143" y="1662"/>
                </a:cubicBezTo>
                <a:lnTo>
                  <a:pt x="104" y="1662"/>
                </a:lnTo>
                <a:cubicBezTo>
                  <a:pt x="47" y="1662"/>
                  <a:pt x="0" y="1616"/>
                  <a:pt x="0" y="1558"/>
                </a:cubicBezTo>
                <a:lnTo>
                  <a:pt x="0" y="935"/>
                </a:lnTo>
                <a:cubicBezTo>
                  <a:pt x="0" y="878"/>
                  <a:pt x="47" y="831"/>
                  <a:pt x="104" y="831"/>
                </a:cubicBezTo>
                <a:lnTo>
                  <a:pt x="139" y="831"/>
                </a:lnTo>
                <a:lnTo>
                  <a:pt x="139" y="485"/>
                </a:lnTo>
                <a:cubicBezTo>
                  <a:pt x="139" y="217"/>
                  <a:pt x="356" y="0"/>
                  <a:pt x="623" y="0"/>
                </a:cubicBezTo>
                <a:cubicBezTo>
                  <a:pt x="891" y="0"/>
                  <a:pt x="1108" y="217"/>
                  <a:pt x="1108" y="485"/>
                </a:cubicBezTo>
                <a:cubicBezTo>
                  <a:pt x="1108" y="523"/>
                  <a:pt x="1077" y="554"/>
                  <a:pt x="1039" y="554"/>
                </a:cubicBezTo>
                <a:lnTo>
                  <a:pt x="970" y="554"/>
                </a:lnTo>
                <a:cubicBezTo>
                  <a:pt x="932" y="554"/>
                  <a:pt x="901" y="523"/>
                  <a:pt x="901" y="485"/>
                </a:cubicBezTo>
                <a:cubicBezTo>
                  <a:pt x="901" y="332"/>
                  <a:pt x="776" y="208"/>
                  <a:pt x="623" y="208"/>
                </a:cubicBezTo>
                <a:cubicBezTo>
                  <a:pt x="471" y="208"/>
                  <a:pt x="346" y="332"/>
                  <a:pt x="346" y="485"/>
                </a:cubicBezTo>
                <a:lnTo>
                  <a:pt x="346" y="831"/>
                </a:lnTo>
                <a:lnTo>
                  <a:pt x="1143" y="831"/>
                </a:lnTo>
                <a:cubicBezTo>
                  <a:pt x="1200" y="831"/>
                  <a:pt x="1247" y="878"/>
                  <a:pt x="1247" y="935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849C0ACC-40FA-E147-84AF-1F29F6C6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64" y="2845757"/>
            <a:ext cx="383381" cy="230981"/>
          </a:xfrm>
          <a:custGeom>
            <a:avLst/>
            <a:gdLst>
              <a:gd name="T0" fmla="*/ 8341324 w 2079"/>
              <a:gd name="T1" fmla="*/ 75780867 h 1247"/>
              <a:gd name="T2" fmla="*/ 8341324 w 2079"/>
              <a:gd name="T3" fmla="*/ 0 h 1247"/>
              <a:gd name="T4" fmla="*/ 125602754 w 2079"/>
              <a:gd name="T5" fmla="*/ 67387745 h 1247"/>
              <a:gd name="T6" fmla="*/ 8341324 w 2079"/>
              <a:gd name="T7" fmla="*/ 67387745 h 1247"/>
              <a:gd name="T8" fmla="*/ 25084210 w 2079"/>
              <a:gd name="T9" fmla="*/ 24206045 h 1247"/>
              <a:gd name="T10" fmla="*/ 16743133 w 2079"/>
              <a:gd name="T11" fmla="*/ 24206045 h 1247"/>
              <a:gd name="T12" fmla="*/ 24056697 w 2079"/>
              <a:gd name="T13" fmla="*/ 16846998 h 1247"/>
              <a:gd name="T14" fmla="*/ 33486019 w 2079"/>
              <a:gd name="T15" fmla="*/ 41053043 h 1247"/>
              <a:gd name="T16" fmla="*/ 16743133 w 2079"/>
              <a:gd name="T17" fmla="*/ 41053043 h 1247"/>
              <a:gd name="T18" fmla="*/ 32458506 w 2079"/>
              <a:gd name="T19" fmla="*/ 33693749 h 1247"/>
              <a:gd name="T20" fmla="*/ 25084210 w 2079"/>
              <a:gd name="T21" fmla="*/ 57900041 h 1247"/>
              <a:gd name="T22" fmla="*/ 16743133 w 2079"/>
              <a:gd name="T23" fmla="*/ 57900041 h 1247"/>
              <a:gd name="T24" fmla="*/ 24056697 w 2079"/>
              <a:gd name="T25" fmla="*/ 50540747 h 1247"/>
              <a:gd name="T26" fmla="*/ 41827343 w 2079"/>
              <a:gd name="T27" fmla="*/ 24206045 h 1247"/>
              <a:gd name="T28" fmla="*/ 33486019 w 2079"/>
              <a:gd name="T29" fmla="*/ 24206045 h 1247"/>
              <a:gd name="T30" fmla="*/ 40799830 w 2079"/>
              <a:gd name="T31" fmla="*/ 16846998 h 1247"/>
              <a:gd name="T32" fmla="*/ 92116735 w 2079"/>
              <a:gd name="T33" fmla="*/ 57900041 h 1247"/>
              <a:gd name="T34" fmla="*/ 33486019 w 2079"/>
              <a:gd name="T35" fmla="*/ 57900041 h 1247"/>
              <a:gd name="T36" fmla="*/ 91028736 w 2079"/>
              <a:gd name="T37" fmla="*/ 50540747 h 1247"/>
              <a:gd name="T38" fmla="*/ 50229152 w 2079"/>
              <a:gd name="T39" fmla="*/ 41053043 h 1247"/>
              <a:gd name="T40" fmla="*/ 41827343 w 2079"/>
              <a:gd name="T41" fmla="*/ 41053043 h 1247"/>
              <a:gd name="T42" fmla="*/ 49201393 w 2079"/>
              <a:gd name="T43" fmla="*/ 33693749 h 1247"/>
              <a:gd name="T44" fmla="*/ 58570230 w 2079"/>
              <a:gd name="T45" fmla="*/ 24206045 h 1247"/>
              <a:gd name="T46" fmla="*/ 50229152 w 2079"/>
              <a:gd name="T47" fmla="*/ 24206045 h 1247"/>
              <a:gd name="T48" fmla="*/ 57542716 w 2079"/>
              <a:gd name="T49" fmla="*/ 16846998 h 1247"/>
              <a:gd name="T50" fmla="*/ 66972039 w 2079"/>
              <a:gd name="T51" fmla="*/ 41053043 h 1247"/>
              <a:gd name="T52" fmla="*/ 58570230 w 2079"/>
              <a:gd name="T53" fmla="*/ 41053043 h 1247"/>
              <a:gd name="T54" fmla="*/ 65944526 w 2079"/>
              <a:gd name="T55" fmla="*/ 33693749 h 1247"/>
              <a:gd name="T56" fmla="*/ 75373848 w 2079"/>
              <a:gd name="T57" fmla="*/ 24206045 h 1247"/>
              <a:gd name="T58" fmla="*/ 66972039 w 2079"/>
              <a:gd name="T59" fmla="*/ 24206045 h 1247"/>
              <a:gd name="T60" fmla="*/ 74285849 w 2079"/>
              <a:gd name="T61" fmla="*/ 16846998 h 1247"/>
              <a:gd name="T62" fmla="*/ 83715172 w 2079"/>
              <a:gd name="T63" fmla="*/ 41053043 h 1247"/>
              <a:gd name="T64" fmla="*/ 75373848 w 2079"/>
              <a:gd name="T65" fmla="*/ 41053043 h 1247"/>
              <a:gd name="T66" fmla="*/ 82687412 w 2079"/>
              <a:gd name="T67" fmla="*/ 33693749 h 1247"/>
              <a:gd name="T68" fmla="*/ 92116735 w 2079"/>
              <a:gd name="T69" fmla="*/ 24206045 h 1247"/>
              <a:gd name="T70" fmla="*/ 83715172 w 2079"/>
              <a:gd name="T71" fmla="*/ 24206045 h 1247"/>
              <a:gd name="T72" fmla="*/ 91028736 w 2079"/>
              <a:gd name="T73" fmla="*/ 16846998 h 1247"/>
              <a:gd name="T74" fmla="*/ 108859867 w 2079"/>
              <a:gd name="T75" fmla="*/ 41053043 h 1247"/>
              <a:gd name="T76" fmla="*/ 92116735 w 2079"/>
              <a:gd name="T77" fmla="*/ 41053043 h 1247"/>
              <a:gd name="T78" fmla="*/ 100458058 w 2079"/>
              <a:gd name="T79" fmla="*/ 33693749 h 1247"/>
              <a:gd name="T80" fmla="*/ 107771869 w 2079"/>
              <a:gd name="T81" fmla="*/ 16846998 h 1247"/>
              <a:gd name="T82" fmla="*/ 108859867 w 2079"/>
              <a:gd name="T83" fmla="*/ 57900041 h 1247"/>
              <a:gd name="T84" fmla="*/ 100458058 w 2079"/>
              <a:gd name="T85" fmla="*/ 57900041 h 1247"/>
              <a:gd name="T86" fmla="*/ 107771869 w 2079"/>
              <a:gd name="T87" fmla="*/ 50540747 h 124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079" h="1247">
                <a:moveTo>
                  <a:pt x="2078" y="1108"/>
                </a:moveTo>
                <a:cubicBezTo>
                  <a:pt x="2078" y="1185"/>
                  <a:pt x="2016" y="1246"/>
                  <a:pt x="1939" y="1246"/>
                </a:cubicBezTo>
                <a:lnTo>
                  <a:pt x="138" y="1246"/>
                </a:lnTo>
                <a:cubicBezTo>
                  <a:pt x="61" y="1246"/>
                  <a:pt x="0" y="1185"/>
                  <a:pt x="0" y="1108"/>
                </a:cubicBezTo>
                <a:lnTo>
                  <a:pt x="0" y="138"/>
                </a:lnTo>
                <a:cubicBezTo>
                  <a:pt x="0" y="61"/>
                  <a:pt x="61" y="0"/>
                  <a:pt x="138" y="0"/>
                </a:cubicBezTo>
                <a:lnTo>
                  <a:pt x="1939" y="0"/>
                </a:lnTo>
                <a:cubicBezTo>
                  <a:pt x="2016" y="0"/>
                  <a:pt x="2078" y="61"/>
                  <a:pt x="2078" y="138"/>
                </a:cubicBezTo>
                <a:lnTo>
                  <a:pt x="2078" y="1108"/>
                </a:lnTo>
                <a:close/>
                <a:moveTo>
                  <a:pt x="1939" y="138"/>
                </a:moveTo>
                <a:lnTo>
                  <a:pt x="138" y="138"/>
                </a:lnTo>
                <a:lnTo>
                  <a:pt x="138" y="1108"/>
                </a:lnTo>
                <a:lnTo>
                  <a:pt x="1939" y="1108"/>
                </a:lnTo>
                <a:lnTo>
                  <a:pt x="1939" y="138"/>
                </a:lnTo>
                <a:close/>
                <a:moveTo>
                  <a:pt x="415" y="398"/>
                </a:moveTo>
                <a:cubicBezTo>
                  <a:pt x="415" y="408"/>
                  <a:pt x="408" y="415"/>
                  <a:pt x="398" y="415"/>
                </a:cubicBezTo>
                <a:lnTo>
                  <a:pt x="294" y="415"/>
                </a:lnTo>
                <a:cubicBezTo>
                  <a:pt x="284" y="415"/>
                  <a:pt x="277" y="408"/>
                  <a:pt x="277" y="398"/>
                </a:cubicBezTo>
                <a:lnTo>
                  <a:pt x="277" y="294"/>
                </a:lnTo>
                <a:cubicBezTo>
                  <a:pt x="277" y="284"/>
                  <a:pt x="284" y="277"/>
                  <a:pt x="294" y="277"/>
                </a:cubicBezTo>
                <a:lnTo>
                  <a:pt x="398" y="277"/>
                </a:lnTo>
                <a:cubicBezTo>
                  <a:pt x="408" y="277"/>
                  <a:pt x="415" y="284"/>
                  <a:pt x="415" y="294"/>
                </a:cubicBezTo>
                <a:lnTo>
                  <a:pt x="415" y="398"/>
                </a:lnTo>
                <a:close/>
                <a:moveTo>
                  <a:pt x="554" y="675"/>
                </a:moveTo>
                <a:cubicBezTo>
                  <a:pt x="554" y="685"/>
                  <a:pt x="546" y="692"/>
                  <a:pt x="537" y="692"/>
                </a:cubicBezTo>
                <a:lnTo>
                  <a:pt x="294" y="692"/>
                </a:lnTo>
                <a:cubicBezTo>
                  <a:pt x="284" y="692"/>
                  <a:pt x="277" y="685"/>
                  <a:pt x="277" y="675"/>
                </a:cubicBezTo>
                <a:lnTo>
                  <a:pt x="277" y="571"/>
                </a:lnTo>
                <a:cubicBezTo>
                  <a:pt x="277" y="561"/>
                  <a:pt x="284" y="554"/>
                  <a:pt x="294" y="554"/>
                </a:cubicBezTo>
                <a:lnTo>
                  <a:pt x="537" y="554"/>
                </a:lnTo>
                <a:cubicBezTo>
                  <a:pt x="546" y="554"/>
                  <a:pt x="554" y="561"/>
                  <a:pt x="554" y="571"/>
                </a:cubicBezTo>
                <a:lnTo>
                  <a:pt x="554" y="675"/>
                </a:lnTo>
                <a:close/>
                <a:moveTo>
                  <a:pt x="415" y="952"/>
                </a:moveTo>
                <a:cubicBezTo>
                  <a:pt x="415" y="962"/>
                  <a:pt x="408" y="969"/>
                  <a:pt x="398" y="969"/>
                </a:cubicBezTo>
                <a:lnTo>
                  <a:pt x="294" y="969"/>
                </a:lnTo>
                <a:cubicBezTo>
                  <a:pt x="284" y="969"/>
                  <a:pt x="277" y="962"/>
                  <a:pt x="277" y="952"/>
                </a:cubicBezTo>
                <a:lnTo>
                  <a:pt x="277" y="848"/>
                </a:lnTo>
                <a:cubicBezTo>
                  <a:pt x="277" y="838"/>
                  <a:pt x="284" y="831"/>
                  <a:pt x="294" y="831"/>
                </a:cubicBezTo>
                <a:lnTo>
                  <a:pt x="398" y="831"/>
                </a:lnTo>
                <a:cubicBezTo>
                  <a:pt x="408" y="831"/>
                  <a:pt x="415" y="838"/>
                  <a:pt x="415" y="848"/>
                </a:cubicBezTo>
                <a:lnTo>
                  <a:pt x="415" y="952"/>
                </a:lnTo>
                <a:close/>
                <a:moveTo>
                  <a:pt x="692" y="398"/>
                </a:moveTo>
                <a:cubicBezTo>
                  <a:pt x="692" y="408"/>
                  <a:pt x="685" y="415"/>
                  <a:pt x="675" y="415"/>
                </a:cubicBezTo>
                <a:lnTo>
                  <a:pt x="571" y="415"/>
                </a:lnTo>
                <a:cubicBezTo>
                  <a:pt x="561" y="415"/>
                  <a:pt x="554" y="408"/>
                  <a:pt x="554" y="398"/>
                </a:cubicBezTo>
                <a:lnTo>
                  <a:pt x="554" y="294"/>
                </a:lnTo>
                <a:cubicBezTo>
                  <a:pt x="554" y="284"/>
                  <a:pt x="561" y="277"/>
                  <a:pt x="571" y="277"/>
                </a:cubicBezTo>
                <a:lnTo>
                  <a:pt x="675" y="277"/>
                </a:lnTo>
                <a:cubicBezTo>
                  <a:pt x="685" y="277"/>
                  <a:pt x="692" y="284"/>
                  <a:pt x="692" y="294"/>
                </a:cubicBezTo>
                <a:lnTo>
                  <a:pt x="692" y="398"/>
                </a:lnTo>
                <a:close/>
                <a:moveTo>
                  <a:pt x="1524" y="952"/>
                </a:moveTo>
                <a:cubicBezTo>
                  <a:pt x="1524" y="962"/>
                  <a:pt x="1516" y="969"/>
                  <a:pt x="1506" y="969"/>
                </a:cubicBezTo>
                <a:lnTo>
                  <a:pt x="571" y="969"/>
                </a:lnTo>
                <a:cubicBezTo>
                  <a:pt x="561" y="969"/>
                  <a:pt x="554" y="962"/>
                  <a:pt x="554" y="952"/>
                </a:cubicBezTo>
                <a:lnTo>
                  <a:pt x="554" y="848"/>
                </a:lnTo>
                <a:cubicBezTo>
                  <a:pt x="554" y="838"/>
                  <a:pt x="561" y="831"/>
                  <a:pt x="571" y="831"/>
                </a:cubicBezTo>
                <a:lnTo>
                  <a:pt x="1506" y="831"/>
                </a:lnTo>
                <a:cubicBezTo>
                  <a:pt x="1516" y="831"/>
                  <a:pt x="1524" y="838"/>
                  <a:pt x="1524" y="848"/>
                </a:cubicBezTo>
                <a:lnTo>
                  <a:pt x="1524" y="952"/>
                </a:lnTo>
                <a:close/>
                <a:moveTo>
                  <a:pt x="831" y="675"/>
                </a:moveTo>
                <a:cubicBezTo>
                  <a:pt x="831" y="685"/>
                  <a:pt x="823" y="692"/>
                  <a:pt x="814" y="692"/>
                </a:cubicBezTo>
                <a:lnTo>
                  <a:pt x="710" y="692"/>
                </a:lnTo>
                <a:cubicBezTo>
                  <a:pt x="700" y="692"/>
                  <a:pt x="692" y="685"/>
                  <a:pt x="692" y="675"/>
                </a:cubicBezTo>
                <a:lnTo>
                  <a:pt x="692" y="571"/>
                </a:lnTo>
                <a:cubicBezTo>
                  <a:pt x="692" y="561"/>
                  <a:pt x="700" y="554"/>
                  <a:pt x="710" y="554"/>
                </a:cubicBezTo>
                <a:lnTo>
                  <a:pt x="814" y="554"/>
                </a:lnTo>
                <a:cubicBezTo>
                  <a:pt x="823" y="554"/>
                  <a:pt x="831" y="561"/>
                  <a:pt x="831" y="571"/>
                </a:cubicBezTo>
                <a:lnTo>
                  <a:pt x="831" y="675"/>
                </a:lnTo>
                <a:close/>
                <a:moveTo>
                  <a:pt x="969" y="398"/>
                </a:moveTo>
                <a:cubicBezTo>
                  <a:pt x="969" y="408"/>
                  <a:pt x="962" y="415"/>
                  <a:pt x="952" y="415"/>
                </a:cubicBezTo>
                <a:lnTo>
                  <a:pt x="848" y="415"/>
                </a:lnTo>
                <a:cubicBezTo>
                  <a:pt x="838" y="415"/>
                  <a:pt x="831" y="408"/>
                  <a:pt x="831" y="398"/>
                </a:cubicBezTo>
                <a:lnTo>
                  <a:pt x="831" y="294"/>
                </a:lnTo>
                <a:cubicBezTo>
                  <a:pt x="831" y="284"/>
                  <a:pt x="838" y="277"/>
                  <a:pt x="848" y="277"/>
                </a:cubicBezTo>
                <a:lnTo>
                  <a:pt x="952" y="277"/>
                </a:lnTo>
                <a:cubicBezTo>
                  <a:pt x="962" y="277"/>
                  <a:pt x="969" y="284"/>
                  <a:pt x="969" y="294"/>
                </a:cubicBezTo>
                <a:lnTo>
                  <a:pt x="969" y="398"/>
                </a:lnTo>
                <a:close/>
                <a:moveTo>
                  <a:pt x="1108" y="675"/>
                </a:moveTo>
                <a:cubicBezTo>
                  <a:pt x="1108" y="685"/>
                  <a:pt x="1100" y="692"/>
                  <a:pt x="1091" y="692"/>
                </a:cubicBezTo>
                <a:lnTo>
                  <a:pt x="987" y="692"/>
                </a:lnTo>
                <a:cubicBezTo>
                  <a:pt x="977" y="692"/>
                  <a:pt x="969" y="685"/>
                  <a:pt x="969" y="675"/>
                </a:cubicBezTo>
                <a:lnTo>
                  <a:pt x="969" y="571"/>
                </a:lnTo>
                <a:cubicBezTo>
                  <a:pt x="969" y="561"/>
                  <a:pt x="977" y="554"/>
                  <a:pt x="987" y="554"/>
                </a:cubicBezTo>
                <a:lnTo>
                  <a:pt x="1091" y="554"/>
                </a:lnTo>
                <a:cubicBezTo>
                  <a:pt x="1100" y="554"/>
                  <a:pt x="1108" y="561"/>
                  <a:pt x="1108" y="571"/>
                </a:cubicBezTo>
                <a:lnTo>
                  <a:pt x="1108" y="675"/>
                </a:lnTo>
                <a:close/>
                <a:moveTo>
                  <a:pt x="1247" y="398"/>
                </a:moveTo>
                <a:cubicBezTo>
                  <a:pt x="1247" y="408"/>
                  <a:pt x="1239" y="415"/>
                  <a:pt x="1229" y="415"/>
                </a:cubicBezTo>
                <a:lnTo>
                  <a:pt x="1125" y="415"/>
                </a:lnTo>
                <a:cubicBezTo>
                  <a:pt x="1116" y="415"/>
                  <a:pt x="1108" y="408"/>
                  <a:pt x="1108" y="398"/>
                </a:cubicBezTo>
                <a:lnTo>
                  <a:pt x="1108" y="294"/>
                </a:lnTo>
                <a:cubicBezTo>
                  <a:pt x="1108" y="284"/>
                  <a:pt x="1116" y="277"/>
                  <a:pt x="1125" y="277"/>
                </a:cubicBezTo>
                <a:lnTo>
                  <a:pt x="1229" y="277"/>
                </a:lnTo>
                <a:cubicBezTo>
                  <a:pt x="1239" y="277"/>
                  <a:pt x="1247" y="284"/>
                  <a:pt x="1247" y="294"/>
                </a:cubicBezTo>
                <a:lnTo>
                  <a:pt x="1247" y="398"/>
                </a:lnTo>
                <a:close/>
                <a:moveTo>
                  <a:pt x="1385" y="675"/>
                </a:moveTo>
                <a:cubicBezTo>
                  <a:pt x="1385" y="685"/>
                  <a:pt x="1378" y="692"/>
                  <a:pt x="1368" y="692"/>
                </a:cubicBezTo>
                <a:lnTo>
                  <a:pt x="1264" y="692"/>
                </a:lnTo>
                <a:cubicBezTo>
                  <a:pt x="1254" y="692"/>
                  <a:pt x="1247" y="685"/>
                  <a:pt x="1247" y="675"/>
                </a:cubicBezTo>
                <a:lnTo>
                  <a:pt x="1247" y="571"/>
                </a:lnTo>
                <a:cubicBezTo>
                  <a:pt x="1247" y="561"/>
                  <a:pt x="1254" y="554"/>
                  <a:pt x="1264" y="554"/>
                </a:cubicBezTo>
                <a:lnTo>
                  <a:pt x="1368" y="554"/>
                </a:lnTo>
                <a:cubicBezTo>
                  <a:pt x="1378" y="554"/>
                  <a:pt x="1385" y="561"/>
                  <a:pt x="1385" y="571"/>
                </a:cubicBezTo>
                <a:lnTo>
                  <a:pt x="1385" y="675"/>
                </a:lnTo>
                <a:close/>
                <a:moveTo>
                  <a:pt x="1524" y="398"/>
                </a:moveTo>
                <a:cubicBezTo>
                  <a:pt x="1524" y="408"/>
                  <a:pt x="1516" y="415"/>
                  <a:pt x="1506" y="415"/>
                </a:cubicBezTo>
                <a:lnTo>
                  <a:pt x="1402" y="415"/>
                </a:lnTo>
                <a:cubicBezTo>
                  <a:pt x="1393" y="415"/>
                  <a:pt x="1385" y="408"/>
                  <a:pt x="1385" y="398"/>
                </a:cubicBezTo>
                <a:lnTo>
                  <a:pt x="1385" y="294"/>
                </a:lnTo>
                <a:cubicBezTo>
                  <a:pt x="1385" y="284"/>
                  <a:pt x="1393" y="277"/>
                  <a:pt x="1402" y="277"/>
                </a:cubicBezTo>
                <a:lnTo>
                  <a:pt x="1506" y="277"/>
                </a:lnTo>
                <a:cubicBezTo>
                  <a:pt x="1516" y="277"/>
                  <a:pt x="1524" y="284"/>
                  <a:pt x="1524" y="294"/>
                </a:cubicBezTo>
                <a:lnTo>
                  <a:pt x="1524" y="398"/>
                </a:lnTo>
                <a:close/>
                <a:moveTo>
                  <a:pt x="1801" y="675"/>
                </a:moveTo>
                <a:cubicBezTo>
                  <a:pt x="1801" y="685"/>
                  <a:pt x="1793" y="692"/>
                  <a:pt x="1783" y="692"/>
                </a:cubicBezTo>
                <a:lnTo>
                  <a:pt x="1541" y="692"/>
                </a:lnTo>
                <a:cubicBezTo>
                  <a:pt x="1531" y="692"/>
                  <a:pt x="1524" y="685"/>
                  <a:pt x="1524" y="675"/>
                </a:cubicBezTo>
                <a:lnTo>
                  <a:pt x="1524" y="571"/>
                </a:lnTo>
                <a:cubicBezTo>
                  <a:pt x="1524" y="561"/>
                  <a:pt x="1531" y="554"/>
                  <a:pt x="1541" y="554"/>
                </a:cubicBezTo>
                <a:lnTo>
                  <a:pt x="1662" y="554"/>
                </a:lnTo>
                <a:lnTo>
                  <a:pt x="1662" y="294"/>
                </a:lnTo>
                <a:cubicBezTo>
                  <a:pt x="1662" y="284"/>
                  <a:pt x="1670" y="277"/>
                  <a:pt x="1679" y="277"/>
                </a:cubicBezTo>
                <a:lnTo>
                  <a:pt x="1783" y="277"/>
                </a:lnTo>
                <a:cubicBezTo>
                  <a:pt x="1793" y="277"/>
                  <a:pt x="1801" y="284"/>
                  <a:pt x="1801" y="294"/>
                </a:cubicBezTo>
                <a:lnTo>
                  <a:pt x="1801" y="675"/>
                </a:lnTo>
                <a:close/>
                <a:moveTo>
                  <a:pt x="1801" y="952"/>
                </a:moveTo>
                <a:cubicBezTo>
                  <a:pt x="1801" y="962"/>
                  <a:pt x="1793" y="969"/>
                  <a:pt x="1783" y="969"/>
                </a:cubicBezTo>
                <a:lnTo>
                  <a:pt x="1679" y="969"/>
                </a:lnTo>
                <a:cubicBezTo>
                  <a:pt x="1670" y="969"/>
                  <a:pt x="1662" y="962"/>
                  <a:pt x="1662" y="952"/>
                </a:cubicBezTo>
                <a:lnTo>
                  <a:pt x="1662" y="848"/>
                </a:lnTo>
                <a:cubicBezTo>
                  <a:pt x="1662" y="838"/>
                  <a:pt x="1670" y="831"/>
                  <a:pt x="1679" y="831"/>
                </a:cubicBezTo>
                <a:lnTo>
                  <a:pt x="1783" y="831"/>
                </a:lnTo>
                <a:cubicBezTo>
                  <a:pt x="1793" y="831"/>
                  <a:pt x="1801" y="838"/>
                  <a:pt x="1801" y="848"/>
                </a:cubicBezTo>
                <a:lnTo>
                  <a:pt x="1801" y="9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B3E09E75-71D7-FF4E-A150-6CB5E887D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3" y="4070315"/>
            <a:ext cx="307181" cy="333375"/>
          </a:xfrm>
          <a:custGeom>
            <a:avLst/>
            <a:gdLst>
              <a:gd name="T0" fmla="*/ 50345954 w 1663"/>
              <a:gd name="T1" fmla="*/ 109413601 h 1802"/>
              <a:gd name="T2" fmla="*/ 0 w 1663"/>
              <a:gd name="T3" fmla="*/ 58929057 h 1802"/>
              <a:gd name="T4" fmla="*/ 20113999 w 1663"/>
              <a:gd name="T5" fmla="*/ 18650746 h 1802"/>
              <a:gd name="T6" fmla="*/ 31867546 w 1663"/>
              <a:gd name="T7" fmla="*/ 20291104 h 1802"/>
              <a:gd name="T8" fmla="*/ 30231709 w 1663"/>
              <a:gd name="T9" fmla="*/ 32016087 h 1802"/>
              <a:gd name="T10" fmla="*/ 16781985 w 1663"/>
              <a:gd name="T11" fmla="*/ 58929057 h 1802"/>
              <a:gd name="T12" fmla="*/ 50345954 w 1663"/>
              <a:gd name="T13" fmla="*/ 92585255 h 1802"/>
              <a:gd name="T14" fmla="*/ 83909677 w 1663"/>
              <a:gd name="T15" fmla="*/ 58929057 h 1802"/>
              <a:gd name="T16" fmla="*/ 70459953 w 1663"/>
              <a:gd name="T17" fmla="*/ 32016087 h 1802"/>
              <a:gd name="T18" fmla="*/ 68824116 w 1663"/>
              <a:gd name="T19" fmla="*/ 20291104 h 1802"/>
              <a:gd name="T20" fmla="*/ 80577663 w 1663"/>
              <a:gd name="T21" fmla="*/ 18650746 h 1802"/>
              <a:gd name="T22" fmla="*/ 100691662 w 1663"/>
              <a:gd name="T23" fmla="*/ 58929057 h 1802"/>
              <a:gd name="T24" fmla="*/ 50345954 w 1663"/>
              <a:gd name="T25" fmla="*/ 109413601 h 1802"/>
              <a:gd name="T26" fmla="*/ 58766993 w 1663"/>
              <a:gd name="T27" fmla="*/ 50484544 h 1802"/>
              <a:gd name="T28" fmla="*/ 50345954 w 1663"/>
              <a:gd name="T29" fmla="*/ 58929057 h 1802"/>
              <a:gd name="T30" fmla="*/ 41924668 w 1663"/>
              <a:gd name="T31" fmla="*/ 50484544 h 1802"/>
              <a:gd name="T32" fmla="*/ 41924668 w 1663"/>
              <a:gd name="T33" fmla="*/ 8444513 h 1802"/>
              <a:gd name="T34" fmla="*/ 50345954 w 1663"/>
              <a:gd name="T35" fmla="*/ 0 h 1802"/>
              <a:gd name="T36" fmla="*/ 58766993 w 1663"/>
              <a:gd name="T37" fmla="*/ 8444513 h 1802"/>
              <a:gd name="T38" fmla="*/ 58766993 w 1663"/>
              <a:gd name="T39" fmla="*/ 50484544 h 180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63" h="1802">
                <a:moveTo>
                  <a:pt x="831" y="1801"/>
                </a:moveTo>
                <a:cubicBezTo>
                  <a:pt x="373" y="1801"/>
                  <a:pt x="0" y="1428"/>
                  <a:pt x="0" y="970"/>
                </a:cubicBezTo>
                <a:cubicBezTo>
                  <a:pt x="0" y="707"/>
                  <a:pt x="121" y="465"/>
                  <a:pt x="332" y="307"/>
                </a:cubicBezTo>
                <a:cubicBezTo>
                  <a:pt x="394" y="260"/>
                  <a:pt x="480" y="272"/>
                  <a:pt x="526" y="334"/>
                </a:cubicBezTo>
                <a:cubicBezTo>
                  <a:pt x="572" y="394"/>
                  <a:pt x="559" y="482"/>
                  <a:pt x="499" y="527"/>
                </a:cubicBezTo>
                <a:cubicBezTo>
                  <a:pt x="358" y="633"/>
                  <a:pt x="277" y="795"/>
                  <a:pt x="277" y="970"/>
                </a:cubicBezTo>
                <a:cubicBezTo>
                  <a:pt x="277" y="1275"/>
                  <a:pt x="526" y="1524"/>
                  <a:pt x="831" y="1524"/>
                </a:cubicBezTo>
                <a:cubicBezTo>
                  <a:pt x="1136" y="1524"/>
                  <a:pt x="1385" y="1275"/>
                  <a:pt x="1385" y="970"/>
                </a:cubicBezTo>
                <a:cubicBezTo>
                  <a:pt x="1385" y="795"/>
                  <a:pt x="1304" y="633"/>
                  <a:pt x="1163" y="527"/>
                </a:cubicBezTo>
                <a:cubicBezTo>
                  <a:pt x="1103" y="482"/>
                  <a:pt x="1090" y="394"/>
                  <a:pt x="1136" y="334"/>
                </a:cubicBezTo>
                <a:cubicBezTo>
                  <a:pt x="1182" y="272"/>
                  <a:pt x="1269" y="260"/>
                  <a:pt x="1330" y="307"/>
                </a:cubicBezTo>
                <a:cubicBezTo>
                  <a:pt x="1541" y="465"/>
                  <a:pt x="1662" y="707"/>
                  <a:pt x="1662" y="970"/>
                </a:cubicBezTo>
                <a:cubicBezTo>
                  <a:pt x="1662" y="1428"/>
                  <a:pt x="1289" y="1801"/>
                  <a:pt x="831" y="1801"/>
                </a:cubicBezTo>
                <a:close/>
                <a:moveTo>
                  <a:pt x="970" y="831"/>
                </a:moveTo>
                <a:cubicBezTo>
                  <a:pt x="970" y="907"/>
                  <a:pt x="907" y="970"/>
                  <a:pt x="831" y="970"/>
                </a:cubicBezTo>
                <a:cubicBezTo>
                  <a:pt x="755" y="970"/>
                  <a:pt x="692" y="907"/>
                  <a:pt x="692" y="831"/>
                </a:cubicBezTo>
                <a:lnTo>
                  <a:pt x="692" y="139"/>
                </a:lnTo>
                <a:cubicBezTo>
                  <a:pt x="692" y="63"/>
                  <a:pt x="755" y="0"/>
                  <a:pt x="831" y="0"/>
                </a:cubicBezTo>
                <a:cubicBezTo>
                  <a:pt x="907" y="0"/>
                  <a:pt x="970" y="63"/>
                  <a:pt x="970" y="139"/>
                </a:cubicBezTo>
                <a:lnTo>
                  <a:pt x="970" y="83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30AD7A89-7F86-874C-9B18-FA4791BC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336" y="4112475"/>
            <a:ext cx="307181" cy="333375"/>
          </a:xfrm>
          <a:custGeom>
            <a:avLst/>
            <a:gdLst>
              <a:gd name="T0" fmla="*/ 83869342 w 1664"/>
              <a:gd name="T1" fmla="*/ 75757156 h 1802"/>
              <a:gd name="T2" fmla="*/ 72311648 w 1664"/>
              <a:gd name="T3" fmla="*/ 75757156 h 1802"/>
              <a:gd name="T4" fmla="*/ 75458286 w 1664"/>
              <a:gd name="T5" fmla="*/ 88332658 h 1802"/>
              <a:gd name="T6" fmla="*/ 73158858 w 1664"/>
              <a:gd name="T7" fmla="*/ 100604509 h 1802"/>
              <a:gd name="T8" fmla="*/ 56578454 w 1664"/>
              <a:gd name="T9" fmla="*/ 109413601 h 1802"/>
              <a:gd name="T10" fmla="*/ 50709028 w 1664"/>
              <a:gd name="T11" fmla="*/ 106983405 h 1802"/>
              <a:gd name="T12" fmla="*/ 42358276 w 1664"/>
              <a:gd name="T13" fmla="*/ 85842027 h 1802"/>
              <a:gd name="T14" fmla="*/ 35338889 w 1664"/>
              <a:gd name="T15" fmla="*/ 77518876 h 1802"/>
              <a:gd name="T16" fmla="*/ 26322578 w 1664"/>
              <a:gd name="T17" fmla="*/ 67312643 h 1802"/>
              <a:gd name="T18" fmla="*/ 8411056 w 1664"/>
              <a:gd name="T19" fmla="*/ 67312643 h 1802"/>
              <a:gd name="T20" fmla="*/ 0 w 1664"/>
              <a:gd name="T21" fmla="*/ 58929057 h 1802"/>
              <a:gd name="T22" fmla="*/ 0 w 1664"/>
              <a:gd name="T23" fmla="*/ 16828099 h 1802"/>
              <a:gd name="T24" fmla="*/ 8411056 w 1664"/>
              <a:gd name="T25" fmla="*/ 8383832 h 1802"/>
              <a:gd name="T26" fmla="*/ 27290888 w 1664"/>
              <a:gd name="T27" fmla="*/ 8383832 h 1802"/>
              <a:gd name="T28" fmla="*/ 36307199 w 1664"/>
              <a:gd name="T29" fmla="*/ 5771347 h 1802"/>
              <a:gd name="T30" fmla="*/ 64021446 w 1664"/>
              <a:gd name="T31" fmla="*/ 0 h 1802"/>
              <a:gd name="T32" fmla="*/ 71343338 w 1664"/>
              <a:gd name="T33" fmla="*/ 0 h 1802"/>
              <a:gd name="T34" fmla="*/ 91796489 w 1664"/>
              <a:gd name="T35" fmla="*/ 19379657 h 1802"/>
              <a:gd name="T36" fmla="*/ 91796489 w 1664"/>
              <a:gd name="T37" fmla="*/ 19683555 h 1802"/>
              <a:gd name="T38" fmla="*/ 95729788 w 1664"/>
              <a:gd name="T39" fmla="*/ 31408538 h 1802"/>
              <a:gd name="T40" fmla="*/ 95487587 w 1664"/>
              <a:gd name="T41" fmla="*/ 34263994 h 1802"/>
              <a:gd name="T42" fmla="*/ 98029216 w 1664"/>
              <a:gd name="T43" fmla="*/ 43741069 h 1802"/>
              <a:gd name="T44" fmla="*/ 97423961 w 1664"/>
              <a:gd name="T45" fmla="*/ 48236637 h 1802"/>
              <a:gd name="T46" fmla="*/ 100631150 w 1664"/>
              <a:gd name="T47" fmla="*/ 58989738 h 1802"/>
              <a:gd name="T48" fmla="*/ 83869342 w 1664"/>
              <a:gd name="T49" fmla="*/ 75757156 h 1802"/>
              <a:gd name="T50" fmla="*/ 12586555 w 1664"/>
              <a:gd name="T51" fmla="*/ 16828099 h 1802"/>
              <a:gd name="T52" fmla="*/ 8411056 w 1664"/>
              <a:gd name="T53" fmla="*/ 21020015 h 1802"/>
              <a:gd name="T54" fmla="*/ 12586555 w 1664"/>
              <a:gd name="T55" fmla="*/ 25211931 h 1802"/>
              <a:gd name="T56" fmla="*/ 16761808 w 1664"/>
              <a:gd name="T57" fmla="*/ 21020015 h 1802"/>
              <a:gd name="T58" fmla="*/ 12586555 w 1664"/>
              <a:gd name="T59" fmla="*/ 16828099 h 1802"/>
              <a:gd name="T60" fmla="*/ 87318486 w 1664"/>
              <a:gd name="T61" fmla="*/ 50484544 h 1802"/>
              <a:gd name="T62" fmla="*/ 89617914 w 1664"/>
              <a:gd name="T63" fmla="*/ 43741069 h 1802"/>
              <a:gd name="T64" fmla="*/ 86168771 w 1664"/>
              <a:gd name="T65" fmla="*/ 35904105 h 1802"/>
              <a:gd name="T66" fmla="*/ 87318486 w 1664"/>
              <a:gd name="T67" fmla="*/ 31347857 h 1802"/>
              <a:gd name="T68" fmla="*/ 83082683 w 1664"/>
              <a:gd name="T69" fmla="*/ 23085633 h 1802"/>
              <a:gd name="T70" fmla="*/ 83385433 w 1664"/>
              <a:gd name="T71" fmla="*/ 19379657 h 1802"/>
              <a:gd name="T72" fmla="*/ 71283034 w 1664"/>
              <a:gd name="T73" fmla="*/ 8383832 h 1802"/>
              <a:gd name="T74" fmla="*/ 62871732 w 1664"/>
              <a:gd name="T75" fmla="*/ 8383832 h 1802"/>
              <a:gd name="T76" fmla="*/ 40482452 w 1664"/>
              <a:gd name="T77" fmla="*/ 13183051 h 1802"/>
              <a:gd name="T78" fmla="*/ 27290888 w 1664"/>
              <a:gd name="T79" fmla="*/ 16828099 h 1802"/>
              <a:gd name="T80" fmla="*/ 25172863 w 1664"/>
              <a:gd name="T81" fmla="*/ 16828099 h 1802"/>
              <a:gd name="T82" fmla="*/ 25172863 w 1664"/>
              <a:gd name="T83" fmla="*/ 58929057 h 1802"/>
              <a:gd name="T84" fmla="*/ 27290888 w 1664"/>
              <a:gd name="T85" fmla="*/ 58929057 h 1802"/>
              <a:gd name="T86" fmla="*/ 43205486 w 1664"/>
              <a:gd name="T87" fmla="*/ 73934509 h 1802"/>
              <a:gd name="T88" fmla="*/ 48227949 w 1664"/>
              <a:gd name="T89" fmla="*/ 79949072 h 1802"/>
              <a:gd name="T90" fmla="*/ 56578454 w 1664"/>
              <a:gd name="T91" fmla="*/ 100969088 h 1802"/>
              <a:gd name="T92" fmla="*/ 67107535 w 1664"/>
              <a:gd name="T93" fmla="*/ 88332658 h 1802"/>
              <a:gd name="T94" fmla="*/ 60814503 w 1664"/>
              <a:gd name="T95" fmla="*/ 67312643 h 1802"/>
              <a:gd name="T96" fmla="*/ 83869342 w 1664"/>
              <a:gd name="T97" fmla="*/ 67312643 h 1802"/>
              <a:gd name="T98" fmla="*/ 92220094 w 1664"/>
              <a:gd name="T99" fmla="*/ 58929057 h 1802"/>
              <a:gd name="T100" fmla="*/ 87318486 w 1664"/>
              <a:gd name="T101" fmla="*/ 50484544 h 18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664" h="1802">
                <a:moveTo>
                  <a:pt x="1386" y="1247"/>
                </a:moveTo>
                <a:lnTo>
                  <a:pt x="1195" y="1247"/>
                </a:lnTo>
                <a:cubicBezTo>
                  <a:pt x="1228" y="1314"/>
                  <a:pt x="1247" y="1379"/>
                  <a:pt x="1247" y="1454"/>
                </a:cubicBezTo>
                <a:cubicBezTo>
                  <a:pt x="1247" y="1526"/>
                  <a:pt x="1243" y="1591"/>
                  <a:pt x="1209" y="1656"/>
                </a:cubicBezTo>
                <a:cubicBezTo>
                  <a:pt x="1156" y="1761"/>
                  <a:pt x="1048" y="1801"/>
                  <a:pt x="935" y="1801"/>
                </a:cubicBezTo>
                <a:cubicBezTo>
                  <a:pt x="899" y="1801"/>
                  <a:pt x="864" y="1786"/>
                  <a:pt x="838" y="1761"/>
                </a:cubicBezTo>
                <a:cubicBezTo>
                  <a:pt x="730" y="1655"/>
                  <a:pt x="763" y="1484"/>
                  <a:pt x="700" y="1413"/>
                </a:cubicBezTo>
                <a:cubicBezTo>
                  <a:pt x="658" y="1370"/>
                  <a:pt x="620" y="1323"/>
                  <a:pt x="584" y="1276"/>
                </a:cubicBezTo>
                <a:cubicBezTo>
                  <a:pt x="551" y="1234"/>
                  <a:pt x="478" y="1136"/>
                  <a:pt x="435" y="1108"/>
                </a:cubicBezTo>
                <a:lnTo>
                  <a:pt x="139" y="1108"/>
                </a:lnTo>
                <a:cubicBezTo>
                  <a:pt x="62" y="1108"/>
                  <a:pt x="0" y="1046"/>
                  <a:pt x="0" y="970"/>
                </a:cubicBezTo>
                <a:lnTo>
                  <a:pt x="0" y="277"/>
                </a:lnTo>
                <a:cubicBezTo>
                  <a:pt x="0" y="200"/>
                  <a:pt x="62" y="138"/>
                  <a:pt x="139" y="138"/>
                </a:cubicBezTo>
                <a:lnTo>
                  <a:pt x="451" y="138"/>
                </a:lnTo>
                <a:cubicBezTo>
                  <a:pt x="481" y="138"/>
                  <a:pt x="569" y="106"/>
                  <a:pt x="600" y="95"/>
                </a:cubicBezTo>
                <a:cubicBezTo>
                  <a:pt x="756" y="41"/>
                  <a:pt x="891" y="0"/>
                  <a:pt x="1058" y="0"/>
                </a:cubicBezTo>
                <a:lnTo>
                  <a:pt x="1179" y="0"/>
                </a:lnTo>
                <a:cubicBezTo>
                  <a:pt x="1376" y="0"/>
                  <a:pt x="1518" y="117"/>
                  <a:pt x="1517" y="319"/>
                </a:cubicBezTo>
                <a:lnTo>
                  <a:pt x="1517" y="324"/>
                </a:lnTo>
                <a:cubicBezTo>
                  <a:pt x="1559" y="379"/>
                  <a:pt x="1582" y="448"/>
                  <a:pt x="1582" y="517"/>
                </a:cubicBezTo>
                <a:cubicBezTo>
                  <a:pt x="1582" y="532"/>
                  <a:pt x="1581" y="549"/>
                  <a:pt x="1578" y="564"/>
                </a:cubicBezTo>
                <a:cubicBezTo>
                  <a:pt x="1605" y="611"/>
                  <a:pt x="1620" y="665"/>
                  <a:pt x="1620" y="720"/>
                </a:cubicBezTo>
                <a:cubicBezTo>
                  <a:pt x="1620" y="744"/>
                  <a:pt x="1616" y="770"/>
                  <a:pt x="1610" y="794"/>
                </a:cubicBezTo>
                <a:cubicBezTo>
                  <a:pt x="1644" y="846"/>
                  <a:pt x="1663" y="908"/>
                  <a:pt x="1663" y="971"/>
                </a:cubicBezTo>
                <a:cubicBezTo>
                  <a:pt x="1663" y="1120"/>
                  <a:pt x="1535" y="1247"/>
                  <a:pt x="1386" y="1247"/>
                </a:cubicBezTo>
                <a:close/>
                <a:moveTo>
                  <a:pt x="208" y="277"/>
                </a:moveTo>
                <a:cubicBezTo>
                  <a:pt x="170" y="277"/>
                  <a:pt x="139" y="308"/>
                  <a:pt x="139" y="346"/>
                </a:cubicBezTo>
                <a:cubicBezTo>
                  <a:pt x="139" y="384"/>
                  <a:pt x="170" y="415"/>
                  <a:pt x="208" y="415"/>
                </a:cubicBezTo>
                <a:cubicBezTo>
                  <a:pt x="246" y="415"/>
                  <a:pt x="277" y="384"/>
                  <a:pt x="277" y="346"/>
                </a:cubicBezTo>
                <a:cubicBezTo>
                  <a:pt x="277" y="308"/>
                  <a:pt x="246" y="277"/>
                  <a:pt x="208" y="277"/>
                </a:cubicBezTo>
                <a:close/>
                <a:moveTo>
                  <a:pt x="1443" y="831"/>
                </a:moveTo>
                <a:cubicBezTo>
                  <a:pt x="1466" y="805"/>
                  <a:pt x="1481" y="754"/>
                  <a:pt x="1481" y="720"/>
                </a:cubicBezTo>
                <a:cubicBezTo>
                  <a:pt x="1481" y="669"/>
                  <a:pt x="1460" y="625"/>
                  <a:pt x="1424" y="591"/>
                </a:cubicBezTo>
                <a:cubicBezTo>
                  <a:pt x="1437" y="568"/>
                  <a:pt x="1443" y="542"/>
                  <a:pt x="1443" y="516"/>
                </a:cubicBezTo>
                <a:cubicBezTo>
                  <a:pt x="1443" y="466"/>
                  <a:pt x="1418" y="405"/>
                  <a:pt x="1373" y="380"/>
                </a:cubicBezTo>
                <a:cubicBezTo>
                  <a:pt x="1376" y="360"/>
                  <a:pt x="1378" y="340"/>
                  <a:pt x="1378" y="319"/>
                </a:cubicBezTo>
                <a:cubicBezTo>
                  <a:pt x="1378" y="192"/>
                  <a:pt x="1298" y="138"/>
                  <a:pt x="1178" y="138"/>
                </a:cubicBezTo>
                <a:lnTo>
                  <a:pt x="1039" y="138"/>
                </a:lnTo>
                <a:cubicBezTo>
                  <a:pt x="912" y="138"/>
                  <a:pt x="788" y="176"/>
                  <a:pt x="669" y="217"/>
                </a:cubicBezTo>
                <a:cubicBezTo>
                  <a:pt x="611" y="238"/>
                  <a:pt x="511" y="277"/>
                  <a:pt x="451" y="277"/>
                </a:cubicBezTo>
                <a:lnTo>
                  <a:pt x="416" y="277"/>
                </a:lnTo>
                <a:lnTo>
                  <a:pt x="416" y="970"/>
                </a:lnTo>
                <a:lnTo>
                  <a:pt x="451" y="970"/>
                </a:lnTo>
                <a:cubicBezTo>
                  <a:pt x="536" y="970"/>
                  <a:pt x="665" y="1155"/>
                  <a:pt x="714" y="1217"/>
                </a:cubicBezTo>
                <a:cubicBezTo>
                  <a:pt x="741" y="1251"/>
                  <a:pt x="767" y="1284"/>
                  <a:pt x="797" y="1316"/>
                </a:cubicBezTo>
                <a:cubicBezTo>
                  <a:pt x="902" y="1426"/>
                  <a:pt x="866" y="1592"/>
                  <a:pt x="935" y="1662"/>
                </a:cubicBezTo>
                <a:cubicBezTo>
                  <a:pt x="1084" y="1662"/>
                  <a:pt x="1109" y="1581"/>
                  <a:pt x="1109" y="1454"/>
                </a:cubicBezTo>
                <a:cubicBezTo>
                  <a:pt x="1109" y="1327"/>
                  <a:pt x="1005" y="1235"/>
                  <a:pt x="1005" y="1108"/>
                </a:cubicBezTo>
                <a:lnTo>
                  <a:pt x="1386" y="1108"/>
                </a:lnTo>
                <a:cubicBezTo>
                  <a:pt x="1458" y="1108"/>
                  <a:pt x="1524" y="1043"/>
                  <a:pt x="1524" y="970"/>
                </a:cubicBezTo>
                <a:cubicBezTo>
                  <a:pt x="1524" y="929"/>
                  <a:pt x="1494" y="832"/>
                  <a:pt x="1443" y="83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379AB4D8-A3F2-8546-81D5-74532B46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813" y="4086281"/>
            <a:ext cx="305991" cy="333375"/>
          </a:xfrm>
          <a:custGeom>
            <a:avLst/>
            <a:gdLst>
              <a:gd name="T0" fmla="*/ 97102861 w 1663"/>
              <a:gd name="T1" fmla="*/ 61176718 h 1802"/>
              <a:gd name="T2" fmla="*/ 97706379 w 1663"/>
              <a:gd name="T3" fmla="*/ 65672532 h 1802"/>
              <a:gd name="T4" fmla="*/ 95232201 w 1663"/>
              <a:gd name="T5" fmla="*/ 75149607 h 1802"/>
              <a:gd name="T6" fmla="*/ 95413256 w 1663"/>
              <a:gd name="T7" fmla="*/ 78005063 h 1802"/>
              <a:gd name="T8" fmla="*/ 91490389 w 1663"/>
              <a:gd name="T9" fmla="*/ 89730046 h 1802"/>
              <a:gd name="T10" fmla="*/ 71092216 w 1663"/>
              <a:gd name="T11" fmla="*/ 109413601 h 1802"/>
              <a:gd name="T12" fmla="*/ 68738495 w 1663"/>
              <a:gd name="T13" fmla="*/ 109413601 h 1802"/>
              <a:gd name="T14" fmla="*/ 62703560 w 1663"/>
              <a:gd name="T15" fmla="*/ 109413601 h 1802"/>
              <a:gd name="T16" fmla="*/ 36149503 w 1663"/>
              <a:gd name="T17" fmla="*/ 103642254 h 1802"/>
              <a:gd name="T18" fmla="*/ 27157330 w 1663"/>
              <a:gd name="T19" fmla="*/ 101029769 h 1802"/>
              <a:gd name="T20" fmla="*/ 8328303 w 1663"/>
              <a:gd name="T21" fmla="*/ 101029769 h 1802"/>
              <a:gd name="T22" fmla="*/ 0 w 1663"/>
              <a:gd name="T23" fmla="*/ 92585255 h 1802"/>
              <a:gd name="T24" fmla="*/ 0 w 1663"/>
              <a:gd name="T25" fmla="*/ 50484544 h 1802"/>
              <a:gd name="T26" fmla="*/ 8328303 w 1663"/>
              <a:gd name="T27" fmla="*/ 42100711 h 1802"/>
              <a:gd name="T28" fmla="*/ 26252298 w 1663"/>
              <a:gd name="T29" fmla="*/ 42100711 h 1802"/>
              <a:gd name="T30" fmla="*/ 35183874 w 1663"/>
              <a:gd name="T31" fmla="*/ 31894478 h 1802"/>
              <a:gd name="T32" fmla="*/ 42184683 w 1663"/>
              <a:gd name="T33" fmla="*/ 23510893 h 1802"/>
              <a:gd name="T34" fmla="*/ 50512742 w 1663"/>
              <a:gd name="T35" fmla="*/ 2429950 h 1802"/>
              <a:gd name="T36" fmla="*/ 56427218 w 1663"/>
              <a:gd name="T37" fmla="*/ 0 h 1802"/>
              <a:gd name="T38" fmla="*/ 72963122 w 1663"/>
              <a:gd name="T39" fmla="*/ 8809092 h 1802"/>
              <a:gd name="T40" fmla="*/ 75195893 w 1663"/>
              <a:gd name="T41" fmla="*/ 21080696 h 1802"/>
              <a:gd name="T42" fmla="*/ 72118196 w 1663"/>
              <a:gd name="T43" fmla="*/ 33656445 h 1802"/>
              <a:gd name="T44" fmla="*/ 83584548 w 1663"/>
              <a:gd name="T45" fmla="*/ 33656445 h 1802"/>
              <a:gd name="T46" fmla="*/ 100301507 w 1663"/>
              <a:gd name="T47" fmla="*/ 50423863 h 1802"/>
              <a:gd name="T48" fmla="*/ 97102861 w 1663"/>
              <a:gd name="T49" fmla="*/ 61176718 h 1802"/>
              <a:gd name="T50" fmla="*/ 12492333 w 1663"/>
              <a:gd name="T51" fmla="*/ 84201670 h 1802"/>
              <a:gd name="T52" fmla="*/ 8328303 w 1663"/>
              <a:gd name="T53" fmla="*/ 88393586 h 1802"/>
              <a:gd name="T54" fmla="*/ 12492333 w 1663"/>
              <a:gd name="T55" fmla="*/ 92585255 h 1802"/>
              <a:gd name="T56" fmla="*/ 16716959 w 1663"/>
              <a:gd name="T57" fmla="*/ 88393586 h 1802"/>
              <a:gd name="T58" fmla="*/ 12492333 w 1663"/>
              <a:gd name="T59" fmla="*/ 84201670 h 1802"/>
              <a:gd name="T60" fmla="*/ 83584548 w 1663"/>
              <a:gd name="T61" fmla="*/ 42100711 h 1802"/>
              <a:gd name="T62" fmla="*/ 60591247 w 1663"/>
              <a:gd name="T63" fmla="*/ 42100711 h 1802"/>
              <a:gd name="T64" fmla="*/ 66867589 w 1663"/>
              <a:gd name="T65" fmla="*/ 21080696 h 1802"/>
              <a:gd name="T66" fmla="*/ 56427218 w 1663"/>
              <a:gd name="T67" fmla="*/ 8444513 h 1802"/>
              <a:gd name="T68" fmla="*/ 48038563 w 1663"/>
              <a:gd name="T69" fmla="*/ 29464529 h 1802"/>
              <a:gd name="T70" fmla="*/ 43029363 w 1663"/>
              <a:gd name="T71" fmla="*/ 35478845 h 1802"/>
              <a:gd name="T72" fmla="*/ 27157330 w 1663"/>
              <a:gd name="T73" fmla="*/ 50484544 h 1802"/>
              <a:gd name="T74" fmla="*/ 25045262 w 1663"/>
              <a:gd name="T75" fmla="*/ 50484544 h 1802"/>
              <a:gd name="T76" fmla="*/ 25045262 w 1663"/>
              <a:gd name="T77" fmla="*/ 92585255 h 1802"/>
              <a:gd name="T78" fmla="*/ 27157330 w 1663"/>
              <a:gd name="T79" fmla="*/ 92585255 h 1802"/>
              <a:gd name="T80" fmla="*/ 40374129 w 1663"/>
              <a:gd name="T81" fmla="*/ 96230550 h 1802"/>
              <a:gd name="T82" fmla="*/ 62703560 w 1663"/>
              <a:gd name="T83" fmla="*/ 101029769 h 1802"/>
              <a:gd name="T84" fmla="*/ 70609401 w 1663"/>
              <a:gd name="T85" fmla="*/ 101029769 h 1802"/>
              <a:gd name="T86" fmla="*/ 83101734 w 1663"/>
              <a:gd name="T87" fmla="*/ 90033697 h 1802"/>
              <a:gd name="T88" fmla="*/ 82799975 w 1663"/>
              <a:gd name="T89" fmla="*/ 86327968 h 1802"/>
              <a:gd name="T90" fmla="*/ 87024601 w 1663"/>
              <a:gd name="T91" fmla="*/ 78065744 h 1802"/>
              <a:gd name="T92" fmla="*/ 85877917 w 1663"/>
              <a:gd name="T93" fmla="*/ 73509249 h 1802"/>
              <a:gd name="T94" fmla="*/ 89317724 w 1663"/>
              <a:gd name="T95" fmla="*/ 65672532 h 1802"/>
              <a:gd name="T96" fmla="*/ 87024601 w 1663"/>
              <a:gd name="T97" fmla="*/ 58929057 h 1802"/>
              <a:gd name="T98" fmla="*/ 91973203 w 1663"/>
              <a:gd name="T99" fmla="*/ 50484544 h 1802"/>
              <a:gd name="T100" fmla="*/ 83584548 w 1663"/>
              <a:gd name="T101" fmla="*/ 42100711 h 180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663" h="1802">
                <a:moveTo>
                  <a:pt x="1609" y="1007"/>
                </a:moveTo>
                <a:cubicBezTo>
                  <a:pt x="1616" y="1031"/>
                  <a:pt x="1619" y="1057"/>
                  <a:pt x="1619" y="1081"/>
                </a:cubicBezTo>
                <a:cubicBezTo>
                  <a:pt x="1619" y="1136"/>
                  <a:pt x="1605" y="1190"/>
                  <a:pt x="1578" y="1237"/>
                </a:cubicBezTo>
                <a:cubicBezTo>
                  <a:pt x="1580" y="1252"/>
                  <a:pt x="1581" y="1269"/>
                  <a:pt x="1581" y="1284"/>
                </a:cubicBezTo>
                <a:cubicBezTo>
                  <a:pt x="1581" y="1353"/>
                  <a:pt x="1558" y="1422"/>
                  <a:pt x="1516" y="1477"/>
                </a:cubicBezTo>
                <a:cubicBezTo>
                  <a:pt x="1518" y="1681"/>
                  <a:pt x="1379" y="1801"/>
                  <a:pt x="1178" y="1801"/>
                </a:cubicBezTo>
                <a:lnTo>
                  <a:pt x="1139" y="1801"/>
                </a:lnTo>
                <a:lnTo>
                  <a:pt x="1039" y="1801"/>
                </a:lnTo>
                <a:cubicBezTo>
                  <a:pt x="885" y="1801"/>
                  <a:pt x="742" y="1756"/>
                  <a:pt x="599" y="1706"/>
                </a:cubicBezTo>
                <a:cubicBezTo>
                  <a:pt x="568" y="1695"/>
                  <a:pt x="480" y="1663"/>
                  <a:pt x="450" y="1663"/>
                </a:cubicBezTo>
                <a:lnTo>
                  <a:pt x="138" y="1663"/>
                </a:lnTo>
                <a:cubicBezTo>
                  <a:pt x="61" y="1663"/>
                  <a:pt x="0" y="1601"/>
                  <a:pt x="0" y="1524"/>
                </a:cubicBezTo>
                <a:lnTo>
                  <a:pt x="0" y="831"/>
                </a:lnTo>
                <a:cubicBezTo>
                  <a:pt x="0" y="755"/>
                  <a:pt x="61" y="693"/>
                  <a:pt x="138" y="693"/>
                </a:cubicBezTo>
                <a:lnTo>
                  <a:pt x="435" y="693"/>
                </a:lnTo>
                <a:cubicBezTo>
                  <a:pt x="477" y="665"/>
                  <a:pt x="551" y="567"/>
                  <a:pt x="583" y="525"/>
                </a:cubicBezTo>
                <a:cubicBezTo>
                  <a:pt x="620" y="478"/>
                  <a:pt x="658" y="431"/>
                  <a:pt x="699" y="387"/>
                </a:cubicBezTo>
                <a:cubicBezTo>
                  <a:pt x="764" y="317"/>
                  <a:pt x="729" y="146"/>
                  <a:pt x="837" y="40"/>
                </a:cubicBezTo>
                <a:cubicBezTo>
                  <a:pt x="863" y="15"/>
                  <a:pt x="898" y="0"/>
                  <a:pt x="935" y="0"/>
                </a:cubicBezTo>
                <a:cubicBezTo>
                  <a:pt x="1047" y="0"/>
                  <a:pt x="1156" y="40"/>
                  <a:pt x="1209" y="145"/>
                </a:cubicBezTo>
                <a:cubicBezTo>
                  <a:pt x="1242" y="211"/>
                  <a:pt x="1246" y="274"/>
                  <a:pt x="1246" y="347"/>
                </a:cubicBezTo>
                <a:cubicBezTo>
                  <a:pt x="1246" y="422"/>
                  <a:pt x="1227" y="487"/>
                  <a:pt x="1195" y="554"/>
                </a:cubicBezTo>
                <a:lnTo>
                  <a:pt x="1385" y="554"/>
                </a:lnTo>
                <a:cubicBezTo>
                  <a:pt x="1534" y="554"/>
                  <a:pt x="1662" y="681"/>
                  <a:pt x="1662" y="830"/>
                </a:cubicBezTo>
                <a:cubicBezTo>
                  <a:pt x="1662" y="893"/>
                  <a:pt x="1644" y="955"/>
                  <a:pt x="1609" y="1007"/>
                </a:cubicBezTo>
                <a:close/>
                <a:moveTo>
                  <a:pt x="207" y="1386"/>
                </a:moveTo>
                <a:cubicBezTo>
                  <a:pt x="170" y="1386"/>
                  <a:pt x="138" y="1417"/>
                  <a:pt x="138" y="1455"/>
                </a:cubicBezTo>
                <a:cubicBezTo>
                  <a:pt x="138" y="1493"/>
                  <a:pt x="169" y="1524"/>
                  <a:pt x="207" y="1524"/>
                </a:cubicBezTo>
                <a:cubicBezTo>
                  <a:pt x="244" y="1524"/>
                  <a:pt x="277" y="1493"/>
                  <a:pt x="277" y="1455"/>
                </a:cubicBezTo>
                <a:cubicBezTo>
                  <a:pt x="277" y="1417"/>
                  <a:pt x="245" y="1386"/>
                  <a:pt x="207" y="1386"/>
                </a:cubicBezTo>
                <a:close/>
                <a:moveTo>
                  <a:pt x="1385" y="693"/>
                </a:moveTo>
                <a:lnTo>
                  <a:pt x="1004" y="693"/>
                </a:lnTo>
                <a:cubicBezTo>
                  <a:pt x="1004" y="566"/>
                  <a:pt x="1108" y="474"/>
                  <a:pt x="1108" y="347"/>
                </a:cubicBezTo>
                <a:cubicBezTo>
                  <a:pt x="1108" y="220"/>
                  <a:pt x="1083" y="139"/>
                  <a:pt x="935" y="139"/>
                </a:cubicBezTo>
                <a:cubicBezTo>
                  <a:pt x="866" y="209"/>
                  <a:pt x="901" y="375"/>
                  <a:pt x="796" y="485"/>
                </a:cubicBezTo>
                <a:cubicBezTo>
                  <a:pt x="766" y="517"/>
                  <a:pt x="740" y="550"/>
                  <a:pt x="713" y="584"/>
                </a:cubicBezTo>
                <a:cubicBezTo>
                  <a:pt x="664" y="646"/>
                  <a:pt x="535" y="831"/>
                  <a:pt x="450" y="831"/>
                </a:cubicBezTo>
                <a:lnTo>
                  <a:pt x="415" y="831"/>
                </a:lnTo>
                <a:lnTo>
                  <a:pt x="415" y="1524"/>
                </a:lnTo>
                <a:lnTo>
                  <a:pt x="450" y="1524"/>
                </a:lnTo>
                <a:cubicBezTo>
                  <a:pt x="511" y="1524"/>
                  <a:pt x="610" y="1563"/>
                  <a:pt x="669" y="1584"/>
                </a:cubicBezTo>
                <a:cubicBezTo>
                  <a:pt x="788" y="1625"/>
                  <a:pt x="911" y="1663"/>
                  <a:pt x="1039" y="1663"/>
                </a:cubicBezTo>
                <a:lnTo>
                  <a:pt x="1170" y="1663"/>
                </a:lnTo>
                <a:cubicBezTo>
                  <a:pt x="1292" y="1663"/>
                  <a:pt x="1377" y="1614"/>
                  <a:pt x="1377" y="1482"/>
                </a:cubicBezTo>
                <a:cubicBezTo>
                  <a:pt x="1377" y="1461"/>
                  <a:pt x="1375" y="1441"/>
                  <a:pt x="1372" y="1421"/>
                </a:cubicBezTo>
                <a:cubicBezTo>
                  <a:pt x="1418" y="1396"/>
                  <a:pt x="1442" y="1335"/>
                  <a:pt x="1442" y="1285"/>
                </a:cubicBezTo>
                <a:cubicBezTo>
                  <a:pt x="1442" y="1259"/>
                  <a:pt x="1436" y="1233"/>
                  <a:pt x="1423" y="1210"/>
                </a:cubicBezTo>
                <a:cubicBezTo>
                  <a:pt x="1460" y="1176"/>
                  <a:pt x="1480" y="1132"/>
                  <a:pt x="1480" y="1081"/>
                </a:cubicBezTo>
                <a:cubicBezTo>
                  <a:pt x="1480" y="1047"/>
                  <a:pt x="1465" y="996"/>
                  <a:pt x="1442" y="970"/>
                </a:cubicBezTo>
                <a:cubicBezTo>
                  <a:pt x="1493" y="969"/>
                  <a:pt x="1524" y="872"/>
                  <a:pt x="1524" y="831"/>
                </a:cubicBezTo>
                <a:cubicBezTo>
                  <a:pt x="1524" y="758"/>
                  <a:pt x="1458" y="693"/>
                  <a:pt x="1385" y="69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F3914058-E0FC-E44B-9166-E38F4DD0A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396" y="4070315"/>
            <a:ext cx="332184" cy="316706"/>
          </a:xfrm>
          <a:custGeom>
            <a:avLst/>
            <a:gdLst>
              <a:gd name="T0" fmla="*/ 107327999 w 1802"/>
              <a:gd name="T1" fmla="*/ 43411492 h 1718"/>
              <a:gd name="T2" fmla="*/ 83537824 w 1802"/>
              <a:gd name="T3" fmla="*/ 66661197 h 1718"/>
              <a:gd name="T4" fmla="*/ 89167624 w 1802"/>
              <a:gd name="T5" fmla="*/ 99416513 h 1718"/>
              <a:gd name="T6" fmla="*/ 89228088 w 1802"/>
              <a:gd name="T7" fmla="*/ 100688008 h 1718"/>
              <a:gd name="T8" fmla="*/ 86564471 w 1802"/>
              <a:gd name="T9" fmla="*/ 103957567 h 1718"/>
              <a:gd name="T10" fmla="*/ 83901100 w 1802"/>
              <a:gd name="T11" fmla="*/ 103170287 h 1718"/>
              <a:gd name="T12" fmla="*/ 54481125 w 1802"/>
              <a:gd name="T13" fmla="*/ 87731195 h 1718"/>
              <a:gd name="T14" fmla="*/ 25121860 w 1802"/>
              <a:gd name="T15" fmla="*/ 103170287 h 1718"/>
              <a:gd name="T16" fmla="*/ 22458244 w 1802"/>
              <a:gd name="T17" fmla="*/ 103957567 h 1718"/>
              <a:gd name="T18" fmla="*/ 19734409 w 1802"/>
              <a:gd name="T19" fmla="*/ 100688008 h 1718"/>
              <a:gd name="T20" fmla="*/ 19855337 w 1802"/>
              <a:gd name="T21" fmla="*/ 99416513 h 1718"/>
              <a:gd name="T22" fmla="*/ 25485137 w 1802"/>
              <a:gd name="T23" fmla="*/ 66661197 h 1718"/>
              <a:gd name="T24" fmla="*/ 1634498 w 1802"/>
              <a:gd name="T25" fmla="*/ 43411492 h 1718"/>
              <a:gd name="T26" fmla="*/ 0 w 1802"/>
              <a:gd name="T27" fmla="*/ 40323576 h 1718"/>
              <a:gd name="T28" fmla="*/ 3692736 w 1802"/>
              <a:gd name="T29" fmla="*/ 37296370 h 1718"/>
              <a:gd name="T30" fmla="*/ 36562853 w 1802"/>
              <a:gd name="T31" fmla="*/ 32513209 h 1718"/>
              <a:gd name="T32" fmla="*/ 51272840 w 1802"/>
              <a:gd name="T33" fmla="*/ 2663921 h 1718"/>
              <a:gd name="T34" fmla="*/ 54481125 w 1802"/>
              <a:gd name="T35" fmla="*/ 0 h 1718"/>
              <a:gd name="T36" fmla="*/ 57750121 w 1802"/>
              <a:gd name="T37" fmla="*/ 2663921 h 1718"/>
              <a:gd name="T38" fmla="*/ 72459862 w 1802"/>
              <a:gd name="T39" fmla="*/ 32513209 h 1718"/>
              <a:gd name="T40" fmla="*/ 105330225 w 1802"/>
              <a:gd name="T41" fmla="*/ 37296370 h 1718"/>
              <a:gd name="T42" fmla="*/ 109022961 w 1802"/>
              <a:gd name="T43" fmla="*/ 40323576 h 1718"/>
              <a:gd name="T44" fmla="*/ 107327999 w 1802"/>
              <a:gd name="T45" fmla="*/ 43411492 h 17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802" h="1718">
                <a:moveTo>
                  <a:pt x="1773" y="717"/>
                </a:moveTo>
                <a:lnTo>
                  <a:pt x="1380" y="1101"/>
                </a:lnTo>
                <a:lnTo>
                  <a:pt x="1473" y="1642"/>
                </a:lnTo>
                <a:cubicBezTo>
                  <a:pt x="1474" y="1649"/>
                  <a:pt x="1474" y="1656"/>
                  <a:pt x="1474" y="1663"/>
                </a:cubicBezTo>
                <a:cubicBezTo>
                  <a:pt x="1474" y="1691"/>
                  <a:pt x="1461" y="1717"/>
                  <a:pt x="1430" y="1717"/>
                </a:cubicBezTo>
                <a:cubicBezTo>
                  <a:pt x="1415" y="1717"/>
                  <a:pt x="1399" y="1712"/>
                  <a:pt x="1386" y="1704"/>
                </a:cubicBezTo>
                <a:lnTo>
                  <a:pt x="900" y="1449"/>
                </a:lnTo>
                <a:lnTo>
                  <a:pt x="415" y="1704"/>
                </a:lnTo>
                <a:cubicBezTo>
                  <a:pt x="400" y="1712"/>
                  <a:pt x="386" y="1717"/>
                  <a:pt x="371" y="1717"/>
                </a:cubicBezTo>
                <a:cubicBezTo>
                  <a:pt x="340" y="1717"/>
                  <a:pt x="326" y="1691"/>
                  <a:pt x="326" y="1663"/>
                </a:cubicBezTo>
                <a:cubicBezTo>
                  <a:pt x="326" y="1656"/>
                  <a:pt x="327" y="1649"/>
                  <a:pt x="328" y="1642"/>
                </a:cubicBezTo>
                <a:lnTo>
                  <a:pt x="421" y="1101"/>
                </a:lnTo>
                <a:lnTo>
                  <a:pt x="27" y="717"/>
                </a:lnTo>
                <a:cubicBezTo>
                  <a:pt x="14" y="703"/>
                  <a:pt x="0" y="685"/>
                  <a:pt x="0" y="666"/>
                </a:cubicBezTo>
                <a:cubicBezTo>
                  <a:pt x="0" y="633"/>
                  <a:pt x="34" y="620"/>
                  <a:pt x="61" y="616"/>
                </a:cubicBezTo>
                <a:lnTo>
                  <a:pt x="604" y="537"/>
                </a:lnTo>
                <a:lnTo>
                  <a:pt x="847" y="44"/>
                </a:lnTo>
                <a:cubicBezTo>
                  <a:pt x="857" y="24"/>
                  <a:pt x="875" y="0"/>
                  <a:pt x="900" y="0"/>
                </a:cubicBezTo>
                <a:cubicBezTo>
                  <a:pt x="924" y="0"/>
                  <a:pt x="944" y="24"/>
                  <a:pt x="954" y="44"/>
                </a:cubicBezTo>
                <a:lnTo>
                  <a:pt x="1197" y="537"/>
                </a:lnTo>
                <a:lnTo>
                  <a:pt x="1740" y="616"/>
                </a:lnTo>
                <a:cubicBezTo>
                  <a:pt x="1766" y="620"/>
                  <a:pt x="1801" y="633"/>
                  <a:pt x="1801" y="666"/>
                </a:cubicBezTo>
                <a:cubicBezTo>
                  <a:pt x="1801" y="685"/>
                  <a:pt x="1787" y="703"/>
                  <a:pt x="1773" y="717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45938F38-93E5-1D42-B0D0-DB095901C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358" y="4096509"/>
            <a:ext cx="305990" cy="307181"/>
          </a:xfrm>
          <a:custGeom>
            <a:avLst/>
            <a:gdLst>
              <a:gd name="T0" fmla="*/ 100240984 w 1664"/>
              <a:gd name="T1" fmla="*/ 79729204 h 1663"/>
              <a:gd name="T2" fmla="*/ 79324785 w 1664"/>
              <a:gd name="T3" fmla="*/ 100691415 h 1663"/>
              <a:gd name="T4" fmla="*/ 58468901 w 1664"/>
              <a:gd name="T5" fmla="*/ 79729204 h 1663"/>
              <a:gd name="T6" fmla="*/ 58589532 w 1664"/>
              <a:gd name="T7" fmla="*/ 77487502 h 1663"/>
              <a:gd name="T8" fmla="*/ 35081243 w 1664"/>
              <a:gd name="T9" fmla="*/ 65673615 h 1663"/>
              <a:gd name="T10" fmla="*/ 20855884 w 1664"/>
              <a:gd name="T11" fmla="*/ 71307919 h 1663"/>
              <a:gd name="T12" fmla="*/ 0 w 1664"/>
              <a:gd name="T13" fmla="*/ 50345708 h 1663"/>
              <a:gd name="T14" fmla="*/ 20855884 w 1664"/>
              <a:gd name="T15" fmla="*/ 29383497 h 1663"/>
              <a:gd name="T16" fmla="*/ 35081243 w 1664"/>
              <a:gd name="T17" fmla="*/ 35017800 h 1663"/>
              <a:gd name="T18" fmla="*/ 58589532 w 1664"/>
              <a:gd name="T19" fmla="*/ 23203914 h 1663"/>
              <a:gd name="T20" fmla="*/ 58468901 w 1664"/>
              <a:gd name="T21" fmla="*/ 20962211 h 1663"/>
              <a:gd name="T22" fmla="*/ 79324785 w 1664"/>
              <a:gd name="T23" fmla="*/ 0 h 1663"/>
              <a:gd name="T24" fmla="*/ 100240984 w 1664"/>
              <a:gd name="T25" fmla="*/ 20962211 h 1663"/>
              <a:gd name="T26" fmla="*/ 79324785 w 1664"/>
              <a:gd name="T27" fmla="*/ 41924422 h 1663"/>
              <a:gd name="T28" fmla="*/ 65099426 w 1664"/>
              <a:gd name="T29" fmla="*/ 36290118 h 1663"/>
              <a:gd name="T30" fmla="*/ 41651452 w 1664"/>
              <a:gd name="T31" fmla="*/ 48104005 h 1663"/>
              <a:gd name="T32" fmla="*/ 41772082 w 1664"/>
              <a:gd name="T33" fmla="*/ 50345708 h 1663"/>
              <a:gd name="T34" fmla="*/ 41651452 w 1664"/>
              <a:gd name="T35" fmla="*/ 52587410 h 1663"/>
              <a:gd name="T36" fmla="*/ 65099426 w 1664"/>
              <a:gd name="T37" fmla="*/ 64401297 h 1663"/>
              <a:gd name="T38" fmla="*/ 79324785 w 1664"/>
              <a:gd name="T39" fmla="*/ 58766993 h 1663"/>
              <a:gd name="T40" fmla="*/ 100240984 w 1664"/>
              <a:gd name="T41" fmla="*/ 79729204 h 16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4" h="1663">
                <a:moveTo>
                  <a:pt x="1663" y="1316"/>
                </a:moveTo>
                <a:cubicBezTo>
                  <a:pt x="1663" y="1507"/>
                  <a:pt x="1508" y="1662"/>
                  <a:pt x="1316" y="1662"/>
                </a:cubicBezTo>
                <a:cubicBezTo>
                  <a:pt x="1125" y="1662"/>
                  <a:pt x="970" y="1507"/>
                  <a:pt x="970" y="1316"/>
                </a:cubicBezTo>
                <a:cubicBezTo>
                  <a:pt x="970" y="1304"/>
                  <a:pt x="971" y="1291"/>
                  <a:pt x="972" y="1279"/>
                </a:cubicBezTo>
                <a:lnTo>
                  <a:pt x="582" y="1084"/>
                </a:lnTo>
                <a:cubicBezTo>
                  <a:pt x="521" y="1142"/>
                  <a:pt x="437" y="1177"/>
                  <a:pt x="346" y="1177"/>
                </a:cubicBezTo>
                <a:cubicBezTo>
                  <a:pt x="155" y="1177"/>
                  <a:pt x="0" y="1023"/>
                  <a:pt x="0" y="831"/>
                </a:cubicBezTo>
                <a:cubicBezTo>
                  <a:pt x="0" y="639"/>
                  <a:pt x="155" y="485"/>
                  <a:pt x="346" y="485"/>
                </a:cubicBezTo>
                <a:cubicBezTo>
                  <a:pt x="437" y="485"/>
                  <a:pt x="521" y="520"/>
                  <a:pt x="582" y="578"/>
                </a:cubicBezTo>
                <a:lnTo>
                  <a:pt x="972" y="383"/>
                </a:lnTo>
                <a:cubicBezTo>
                  <a:pt x="971" y="371"/>
                  <a:pt x="970" y="358"/>
                  <a:pt x="970" y="346"/>
                </a:cubicBezTo>
                <a:cubicBezTo>
                  <a:pt x="970" y="155"/>
                  <a:pt x="1125" y="0"/>
                  <a:pt x="1316" y="0"/>
                </a:cubicBezTo>
                <a:cubicBezTo>
                  <a:pt x="1508" y="0"/>
                  <a:pt x="1663" y="155"/>
                  <a:pt x="1663" y="346"/>
                </a:cubicBezTo>
                <a:cubicBezTo>
                  <a:pt x="1663" y="538"/>
                  <a:pt x="1508" y="692"/>
                  <a:pt x="1316" y="692"/>
                </a:cubicBezTo>
                <a:cubicBezTo>
                  <a:pt x="1225" y="692"/>
                  <a:pt x="1142" y="657"/>
                  <a:pt x="1080" y="599"/>
                </a:cubicBezTo>
                <a:lnTo>
                  <a:pt x="691" y="794"/>
                </a:lnTo>
                <a:cubicBezTo>
                  <a:pt x="692" y="806"/>
                  <a:pt x="693" y="819"/>
                  <a:pt x="693" y="831"/>
                </a:cubicBezTo>
                <a:cubicBezTo>
                  <a:pt x="693" y="843"/>
                  <a:pt x="692" y="856"/>
                  <a:pt x="691" y="868"/>
                </a:cubicBezTo>
                <a:lnTo>
                  <a:pt x="1080" y="1063"/>
                </a:lnTo>
                <a:cubicBezTo>
                  <a:pt x="1142" y="1005"/>
                  <a:pt x="1225" y="970"/>
                  <a:pt x="1316" y="970"/>
                </a:cubicBezTo>
                <a:cubicBezTo>
                  <a:pt x="1508" y="970"/>
                  <a:pt x="1663" y="1124"/>
                  <a:pt x="1663" y="1316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466E189B-F41B-094F-99A1-84376619A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376" y="4112084"/>
            <a:ext cx="280988" cy="282178"/>
          </a:xfrm>
          <a:custGeom>
            <a:avLst/>
            <a:gdLst>
              <a:gd name="T0" fmla="*/ 92176429 w 1525"/>
              <a:gd name="T1" fmla="*/ 52600400 h 1525"/>
              <a:gd name="T2" fmla="*/ 85886240 w 1525"/>
              <a:gd name="T3" fmla="*/ 58917234 h 1525"/>
              <a:gd name="T4" fmla="*/ 58668716 w 1525"/>
              <a:gd name="T5" fmla="*/ 58917234 h 1525"/>
              <a:gd name="T6" fmla="*/ 58668716 w 1525"/>
              <a:gd name="T7" fmla="*/ 86250050 h 1525"/>
              <a:gd name="T8" fmla="*/ 52378527 w 1525"/>
              <a:gd name="T9" fmla="*/ 92566884 h 1525"/>
              <a:gd name="T10" fmla="*/ 39797903 w 1525"/>
              <a:gd name="T11" fmla="*/ 92566884 h 1525"/>
              <a:gd name="T12" fmla="*/ 33507713 w 1525"/>
              <a:gd name="T13" fmla="*/ 86250050 h 1525"/>
              <a:gd name="T14" fmla="*/ 33507713 w 1525"/>
              <a:gd name="T15" fmla="*/ 58917234 h 1525"/>
              <a:gd name="T16" fmla="*/ 6290189 w 1525"/>
              <a:gd name="T17" fmla="*/ 58917234 h 1525"/>
              <a:gd name="T18" fmla="*/ 0 w 1525"/>
              <a:gd name="T19" fmla="*/ 52600400 h 1525"/>
              <a:gd name="T20" fmla="*/ 0 w 1525"/>
              <a:gd name="T21" fmla="*/ 39966485 h 1525"/>
              <a:gd name="T22" fmla="*/ 6290189 w 1525"/>
              <a:gd name="T23" fmla="*/ 33649650 h 1525"/>
              <a:gd name="T24" fmla="*/ 33507713 w 1525"/>
              <a:gd name="T25" fmla="*/ 33649650 h 1525"/>
              <a:gd name="T26" fmla="*/ 33507713 w 1525"/>
              <a:gd name="T27" fmla="*/ 6316834 h 1525"/>
              <a:gd name="T28" fmla="*/ 39797903 w 1525"/>
              <a:gd name="T29" fmla="*/ 0 h 1525"/>
              <a:gd name="T30" fmla="*/ 52378527 w 1525"/>
              <a:gd name="T31" fmla="*/ 0 h 1525"/>
              <a:gd name="T32" fmla="*/ 58668716 w 1525"/>
              <a:gd name="T33" fmla="*/ 6316834 h 1525"/>
              <a:gd name="T34" fmla="*/ 58668716 w 1525"/>
              <a:gd name="T35" fmla="*/ 33649650 h 1525"/>
              <a:gd name="T36" fmla="*/ 85886240 w 1525"/>
              <a:gd name="T37" fmla="*/ 33649650 h 1525"/>
              <a:gd name="T38" fmla="*/ 92176429 w 1525"/>
              <a:gd name="T39" fmla="*/ 39966485 h 1525"/>
              <a:gd name="T40" fmla="*/ 92176429 w 1525"/>
              <a:gd name="T41" fmla="*/ 52600400 h 15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525" h="1525">
                <a:moveTo>
                  <a:pt x="1524" y="866"/>
                </a:moveTo>
                <a:cubicBezTo>
                  <a:pt x="1524" y="923"/>
                  <a:pt x="1478" y="970"/>
                  <a:pt x="1420" y="970"/>
                </a:cubicBezTo>
                <a:lnTo>
                  <a:pt x="970" y="970"/>
                </a:lnTo>
                <a:lnTo>
                  <a:pt x="970" y="1420"/>
                </a:lnTo>
                <a:cubicBezTo>
                  <a:pt x="970" y="1477"/>
                  <a:pt x="924" y="1524"/>
                  <a:pt x="866" y="1524"/>
                </a:cubicBezTo>
                <a:lnTo>
                  <a:pt x="658" y="1524"/>
                </a:lnTo>
                <a:cubicBezTo>
                  <a:pt x="601" y="1524"/>
                  <a:pt x="554" y="1477"/>
                  <a:pt x="554" y="1420"/>
                </a:cubicBezTo>
                <a:lnTo>
                  <a:pt x="554" y="970"/>
                </a:lnTo>
                <a:lnTo>
                  <a:pt x="104" y="970"/>
                </a:lnTo>
                <a:cubicBezTo>
                  <a:pt x="47" y="970"/>
                  <a:pt x="0" y="923"/>
                  <a:pt x="0" y="866"/>
                </a:cubicBezTo>
                <a:lnTo>
                  <a:pt x="0" y="658"/>
                </a:lnTo>
                <a:cubicBezTo>
                  <a:pt x="0" y="600"/>
                  <a:pt x="47" y="554"/>
                  <a:pt x="104" y="554"/>
                </a:cubicBezTo>
                <a:lnTo>
                  <a:pt x="554" y="554"/>
                </a:lnTo>
                <a:lnTo>
                  <a:pt x="554" y="104"/>
                </a:lnTo>
                <a:cubicBezTo>
                  <a:pt x="554" y="46"/>
                  <a:pt x="601" y="0"/>
                  <a:pt x="658" y="0"/>
                </a:cubicBezTo>
                <a:lnTo>
                  <a:pt x="866" y="0"/>
                </a:lnTo>
                <a:cubicBezTo>
                  <a:pt x="924" y="0"/>
                  <a:pt x="970" y="46"/>
                  <a:pt x="970" y="104"/>
                </a:cubicBezTo>
                <a:lnTo>
                  <a:pt x="970" y="554"/>
                </a:lnTo>
                <a:lnTo>
                  <a:pt x="1420" y="554"/>
                </a:lnTo>
                <a:cubicBezTo>
                  <a:pt x="1478" y="554"/>
                  <a:pt x="1524" y="600"/>
                  <a:pt x="1524" y="658"/>
                </a:cubicBezTo>
                <a:lnTo>
                  <a:pt x="1524" y="866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7B9F98A4-9B87-4747-BAF2-63A9E9EE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606" y="4124776"/>
            <a:ext cx="185738" cy="257175"/>
          </a:xfrm>
          <a:custGeom>
            <a:avLst/>
            <a:gdLst>
              <a:gd name="T0" fmla="*/ 46192633 w 1006"/>
              <a:gd name="T1" fmla="*/ 47217107 h 1387"/>
              <a:gd name="T2" fmla="*/ 39896513 w 1006"/>
              <a:gd name="T3" fmla="*/ 55929536 h 1387"/>
              <a:gd name="T4" fmla="*/ 37232676 w 1006"/>
              <a:gd name="T5" fmla="*/ 59097715 h 1387"/>
              <a:gd name="T6" fmla="*/ 21552689 w 1006"/>
              <a:gd name="T7" fmla="*/ 59097715 h 1387"/>
              <a:gd name="T8" fmla="*/ 19191398 w 1006"/>
              <a:gd name="T9" fmla="*/ 55381193 h 1387"/>
              <a:gd name="T10" fmla="*/ 19191398 w 1006"/>
              <a:gd name="T11" fmla="*/ 52456778 h 1387"/>
              <a:gd name="T12" fmla="*/ 32813133 w 1006"/>
              <a:gd name="T13" fmla="*/ 34971103 h 1387"/>
              <a:gd name="T14" fmla="*/ 39957072 w 1006"/>
              <a:gd name="T15" fmla="*/ 26258921 h 1387"/>
              <a:gd name="T16" fmla="*/ 29846748 w 1006"/>
              <a:gd name="T17" fmla="*/ 19252339 h 1387"/>
              <a:gd name="T18" fmla="*/ 22763368 w 1006"/>
              <a:gd name="T19" fmla="*/ 21201950 h 1387"/>
              <a:gd name="T20" fmla="*/ 15740545 w 1006"/>
              <a:gd name="T21" fmla="*/ 28756875 h 1387"/>
              <a:gd name="T22" fmla="*/ 13742852 w 1006"/>
              <a:gd name="T23" fmla="*/ 29853314 h 1387"/>
              <a:gd name="T24" fmla="*/ 12108263 w 1006"/>
              <a:gd name="T25" fmla="*/ 29305218 h 1387"/>
              <a:gd name="T26" fmla="*/ 1331796 w 1006"/>
              <a:gd name="T27" fmla="*/ 21080068 h 1387"/>
              <a:gd name="T28" fmla="*/ 726456 w 1006"/>
              <a:gd name="T29" fmla="*/ 17546492 h 1387"/>
              <a:gd name="T30" fmla="*/ 31117986 w 1006"/>
              <a:gd name="T31" fmla="*/ 0 h 1387"/>
              <a:gd name="T32" fmla="*/ 60843617 w 1006"/>
              <a:gd name="T33" fmla="*/ 26380555 h 1387"/>
              <a:gd name="T34" fmla="*/ 46192633 w 1006"/>
              <a:gd name="T35" fmla="*/ 47217107 h 1387"/>
              <a:gd name="T36" fmla="*/ 40138748 w 1006"/>
              <a:gd name="T37" fmla="*/ 81761748 h 1387"/>
              <a:gd name="T38" fmla="*/ 37535469 w 1006"/>
              <a:gd name="T39" fmla="*/ 84442648 h 1387"/>
              <a:gd name="T40" fmla="*/ 21794677 w 1006"/>
              <a:gd name="T41" fmla="*/ 84442648 h 1387"/>
              <a:gd name="T42" fmla="*/ 19191398 w 1006"/>
              <a:gd name="T43" fmla="*/ 81761748 h 1387"/>
              <a:gd name="T44" fmla="*/ 19191398 w 1006"/>
              <a:gd name="T45" fmla="*/ 65982168 h 1387"/>
              <a:gd name="T46" fmla="*/ 21794677 w 1006"/>
              <a:gd name="T47" fmla="*/ 63301516 h 1387"/>
              <a:gd name="T48" fmla="*/ 37535469 w 1006"/>
              <a:gd name="T49" fmla="*/ 63301516 h 1387"/>
              <a:gd name="T50" fmla="*/ 40138748 w 1006"/>
              <a:gd name="T51" fmla="*/ 65982168 h 1387"/>
              <a:gd name="T52" fmla="*/ 40138748 w 1006"/>
              <a:gd name="T53" fmla="*/ 81761748 h 138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6" h="1387">
                <a:moveTo>
                  <a:pt x="763" y="775"/>
                </a:moveTo>
                <a:cubicBezTo>
                  <a:pt x="699" y="812"/>
                  <a:pt x="659" y="887"/>
                  <a:pt x="659" y="918"/>
                </a:cubicBezTo>
                <a:cubicBezTo>
                  <a:pt x="659" y="942"/>
                  <a:pt x="640" y="970"/>
                  <a:pt x="615" y="970"/>
                </a:cubicBezTo>
                <a:lnTo>
                  <a:pt x="356" y="970"/>
                </a:lnTo>
                <a:cubicBezTo>
                  <a:pt x="332" y="970"/>
                  <a:pt x="317" y="933"/>
                  <a:pt x="317" y="909"/>
                </a:cubicBezTo>
                <a:lnTo>
                  <a:pt x="317" y="861"/>
                </a:lnTo>
                <a:cubicBezTo>
                  <a:pt x="317" y="730"/>
                  <a:pt x="447" y="617"/>
                  <a:pt x="542" y="574"/>
                </a:cubicBezTo>
                <a:cubicBezTo>
                  <a:pt x="625" y="536"/>
                  <a:pt x="660" y="500"/>
                  <a:pt x="660" y="431"/>
                </a:cubicBezTo>
                <a:cubicBezTo>
                  <a:pt x="660" y="370"/>
                  <a:pt x="581" y="316"/>
                  <a:pt x="493" y="316"/>
                </a:cubicBezTo>
                <a:cubicBezTo>
                  <a:pt x="444" y="316"/>
                  <a:pt x="400" y="332"/>
                  <a:pt x="376" y="348"/>
                </a:cubicBezTo>
                <a:cubicBezTo>
                  <a:pt x="350" y="366"/>
                  <a:pt x="324" y="392"/>
                  <a:pt x="260" y="472"/>
                </a:cubicBezTo>
                <a:cubicBezTo>
                  <a:pt x="252" y="483"/>
                  <a:pt x="239" y="490"/>
                  <a:pt x="227" y="490"/>
                </a:cubicBezTo>
                <a:cubicBezTo>
                  <a:pt x="217" y="490"/>
                  <a:pt x="208" y="486"/>
                  <a:pt x="200" y="481"/>
                </a:cubicBezTo>
                <a:lnTo>
                  <a:pt x="22" y="346"/>
                </a:lnTo>
                <a:cubicBezTo>
                  <a:pt x="4" y="332"/>
                  <a:pt x="0" y="308"/>
                  <a:pt x="12" y="288"/>
                </a:cubicBezTo>
                <a:cubicBezTo>
                  <a:pt x="128" y="94"/>
                  <a:pt x="293" y="0"/>
                  <a:pt x="514" y="0"/>
                </a:cubicBezTo>
                <a:cubicBezTo>
                  <a:pt x="745" y="0"/>
                  <a:pt x="1005" y="185"/>
                  <a:pt x="1005" y="433"/>
                </a:cubicBezTo>
                <a:cubicBezTo>
                  <a:pt x="1005" y="639"/>
                  <a:pt x="865" y="718"/>
                  <a:pt x="763" y="775"/>
                </a:cubicBezTo>
                <a:close/>
                <a:moveTo>
                  <a:pt x="663" y="1342"/>
                </a:moveTo>
                <a:cubicBezTo>
                  <a:pt x="663" y="1366"/>
                  <a:pt x="644" y="1386"/>
                  <a:pt x="620" y="1386"/>
                </a:cubicBezTo>
                <a:lnTo>
                  <a:pt x="360" y="1386"/>
                </a:lnTo>
                <a:cubicBezTo>
                  <a:pt x="336" y="1386"/>
                  <a:pt x="317" y="1366"/>
                  <a:pt x="317" y="1342"/>
                </a:cubicBezTo>
                <a:lnTo>
                  <a:pt x="317" y="1083"/>
                </a:lnTo>
                <a:cubicBezTo>
                  <a:pt x="317" y="1059"/>
                  <a:pt x="336" y="1039"/>
                  <a:pt x="360" y="1039"/>
                </a:cubicBezTo>
                <a:lnTo>
                  <a:pt x="620" y="1039"/>
                </a:lnTo>
                <a:cubicBezTo>
                  <a:pt x="644" y="1039"/>
                  <a:pt x="663" y="1059"/>
                  <a:pt x="663" y="1083"/>
                </a:cubicBezTo>
                <a:lnTo>
                  <a:pt x="663" y="134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23A12EEE-CDF4-FB44-84EF-557C45F94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9645" y="4096509"/>
            <a:ext cx="204788" cy="307181"/>
          </a:xfrm>
          <a:custGeom>
            <a:avLst/>
            <a:gdLst>
              <a:gd name="T0" fmla="*/ 60417847 w 1110"/>
              <a:gd name="T1" fmla="*/ 46952860 h 1663"/>
              <a:gd name="T2" fmla="*/ 49388595 w 1110"/>
              <a:gd name="T3" fmla="*/ 65976548 h 1663"/>
              <a:gd name="T4" fmla="*/ 52479226 w 1110"/>
              <a:gd name="T5" fmla="*/ 71307919 h 1663"/>
              <a:gd name="T6" fmla="*/ 50843140 w 1110"/>
              <a:gd name="T7" fmla="*/ 75548978 h 1663"/>
              <a:gd name="T8" fmla="*/ 52479226 w 1110"/>
              <a:gd name="T9" fmla="*/ 79729204 h 1663"/>
              <a:gd name="T10" fmla="*/ 49509869 w 1110"/>
              <a:gd name="T11" fmla="*/ 85060575 h 1663"/>
              <a:gd name="T12" fmla="*/ 50358292 w 1110"/>
              <a:gd name="T13" fmla="*/ 88089903 h 1663"/>
              <a:gd name="T14" fmla="*/ 43268093 w 1110"/>
              <a:gd name="T15" fmla="*/ 94390659 h 1663"/>
              <a:gd name="T16" fmla="*/ 33572112 w 1110"/>
              <a:gd name="T17" fmla="*/ 100691415 h 1663"/>
              <a:gd name="T18" fmla="*/ 23936891 w 1110"/>
              <a:gd name="T19" fmla="*/ 94390659 h 1663"/>
              <a:gd name="T20" fmla="*/ 16786179 w 1110"/>
              <a:gd name="T21" fmla="*/ 88089903 h 1663"/>
              <a:gd name="T22" fmla="*/ 17634356 w 1110"/>
              <a:gd name="T23" fmla="*/ 85060575 h 1663"/>
              <a:gd name="T24" fmla="*/ 14725759 w 1110"/>
              <a:gd name="T25" fmla="*/ 79729204 h 1663"/>
              <a:gd name="T26" fmla="*/ 16361845 w 1110"/>
              <a:gd name="T27" fmla="*/ 75548978 h 1663"/>
              <a:gd name="T28" fmla="*/ 14725759 w 1110"/>
              <a:gd name="T29" fmla="*/ 71307919 h 1663"/>
              <a:gd name="T30" fmla="*/ 17816390 w 1110"/>
              <a:gd name="T31" fmla="*/ 65976548 h 1663"/>
              <a:gd name="T32" fmla="*/ 6787137 w 1110"/>
              <a:gd name="T33" fmla="*/ 46952860 h 1663"/>
              <a:gd name="T34" fmla="*/ 0 w 1110"/>
              <a:gd name="T35" fmla="*/ 29383497 h 1663"/>
              <a:gd name="T36" fmla="*/ 33572112 w 1110"/>
              <a:gd name="T37" fmla="*/ 0 h 1663"/>
              <a:gd name="T38" fmla="*/ 67204985 w 1110"/>
              <a:gd name="T39" fmla="*/ 29383497 h 1663"/>
              <a:gd name="T40" fmla="*/ 60417847 w 1110"/>
              <a:gd name="T41" fmla="*/ 46952860 h 1663"/>
              <a:gd name="T42" fmla="*/ 33572112 w 1110"/>
              <a:gd name="T43" fmla="*/ 8360699 h 1663"/>
              <a:gd name="T44" fmla="*/ 8423224 w 1110"/>
              <a:gd name="T45" fmla="*/ 29383497 h 1663"/>
              <a:gd name="T46" fmla="*/ 12847125 w 1110"/>
              <a:gd name="T47" fmla="*/ 41136797 h 1663"/>
              <a:gd name="T48" fmla="*/ 16846693 w 1110"/>
              <a:gd name="T49" fmla="*/ 45499029 h 1663"/>
              <a:gd name="T50" fmla="*/ 26118339 w 1110"/>
              <a:gd name="T51" fmla="*/ 65007163 h 1663"/>
              <a:gd name="T52" fmla="*/ 41086399 w 1110"/>
              <a:gd name="T53" fmla="*/ 65007163 h 1663"/>
              <a:gd name="T54" fmla="*/ 50297532 w 1110"/>
              <a:gd name="T55" fmla="*/ 45499029 h 1663"/>
              <a:gd name="T56" fmla="*/ 54297099 w 1110"/>
              <a:gd name="T57" fmla="*/ 41136797 h 1663"/>
              <a:gd name="T58" fmla="*/ 58781515 w 1110"/>
              <a:gd name="T59" fmla="*/ 29383497 h 1663"/>
              <a:gd name="T60" fmla="*/ 33572112 w 1110"/>
              <a:gd name="T61" fmla="*/ 8360699 h 1663"/>
              <a:gd name="T62" fmla="*/ 46176937 w 1110"/>
              <a:gd name="T63" fmla="*/ 31443440 h 1663"/>
              <a:gd name="T64" fmla="*/ 44116516 w 1110"/>
              <a:gd name="T65" fmla="*/ 29383497 h 1663"/>
              <a:gd name="T66" fmla="*/ 33572112 w 1110"/>
              <a:gd name="T67" fmla="*/ 23082741 h 1663"/>
              <a:gd name="T68" fmla="*/ 31511692 w 1110"/>
              <a:gd name="T69" fmla="*/ 20962211 h 1663"/>
              <a:gd name="T70" fmla="*/ 33572112 w 1110"/>
              <a:gd name="T71" fmla="*/ 18902268 h 1663"/>
              <a:gd name="T72" fmla="*/ 48297871 w 1110"/>
              <a:gd name="T73" fmla="*/ 29383497 h 1663"/>
              <a:gd name="T74" fmla="*/ 46176937 w 1110"/>
              <a:gd name="T75" fmla="*/ 31443440 h 16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110" h="1663">
                <a:moveTo>
                  <a:pt x="997" y="775"/>
                </a:moveTo>
                <a:cubicBezTo>
                  <a:pt x="922" y="857"/>
                  <a:pt x="824" y="973"/>
                  <a:pt x="815" y="1089"/>
                </a:cubicBezTo>
                <a:cubicBezTo>
                  <a:pt x="847" y="1107"/>
                  <a:pt x="866" y="1142"/>
                  <a:pt x="866" y="1177"/>
                </a:cubicBezTo>
                <a:cubicBezTo>
                  <a:pt x="866" y="1203"/>
                  <a:pt x="856" y="1228"/>
                  <a:pt x="839" y="1247"/>
                </a:cubicBezTo>
                <a:cubicBezTo>
                  <a:pt x="856" y="1265"/>
                  <a:pt x="866" y="1290"/>
                  <a:pt x="866" y="1316"/>
                </a:cubicBezTo>
                <a:cubicBezTo>
                  <a:pt x="866" y="1352"/>
                  <a:pt x="848" y="1384"/>
                  <a:pt x="817" y="1404"/>
                </a:cubicBezTo>
                <a:cubicBezTo>
                  <a:pt x="826" y="1419"/>
                  <a:pt x="831" y="1437"/>
                  <a:pt x="831" y="1454"/>
                </a:cubicBezTo>
                <a:cubicBezTo>
                  <a:pt x="831" y="1525"/>
                  <a:pt x="776" y="1558"/>
                  <a:pt x="714" y="1558"/>
                </a:cubicBezTo>
                <a:cubicBezTo>
                  <a:pt x="685" y="1621"/>
                  <a:pt x="623" y="1662"/>
                  <a:pt x="554" y="1662"/>
                </a:cubicBezTo>
                <a:cubicBezTo>
                  <a:pt x="486" y="1662"/>
                  <a:pt x="423" y="1621"/>
                  <a:pt x="395" y="1558"/>
                </a:cubicBezTo>
                <a:cubicBezTo>
                  <a:pt x="333" y="1558"/>
                  <a:pt x="277" y="1525"/>
                  <a:pt x="277" y="1454"/>
                </a:cubicBezTo>
                <a:cubicBezTo>
                  <a:pt x="277" y="1437"/>
                  <a:pt x="283" y="1419"/>
                  <a:pt x="291" y="1404"/>
                </a:cubicBezTo>
                <a:cubicBezTo>
                  <a:pt x="261" y="1384"/>
                  <a:pt x="243" y="1352"/>
                  <a:pt x="243" y="1316"/>
                </a:cubicBezTo>
                <a:cubicBezTo>
                  <a:pt x="243" y="1290"/>
                  <a:pt x="252" y="1265"/>
                  <a:pt x="270" y="1247"/>
                </a:cubicBezTo>
                <a:cubicBezTo>
                  <a:pt x="252" y="1228"/>
                  <a:pt x="243" y="1203"/>
                  <a:pt x="243" y="1177"/>
                </a:cubicBezTo>
                <a:cubicBezTo>
                  <a:pt x="243" y="1142"/>
                  <a:pt x="262" y="1107"/>
                  <a:pt x="294" y="1089"/>
                </a:cubicBezTo>
                <a:cubicBezTo>
                  <a:pt x="285" y="973"/>
                  <a:pt x="187" y="858"/>
                  <a:pt x="112" y="775"/>
                </a:cubicBezTo>
                <a:cubicBezTo>
                  <a:pt x="38" y="693"/>
                  <a:pt x="0" y="596"/>
                  <a:pt x="0" y="485"/>
                </a:cubicBezTo>
                <a:cubicBezTo>
                  <a:pt x="0" y="190"/>
                  <a:pt x="281" y="0"/>
                  <a:pt x="554" y="0"/>
                </a:cubicBezTo>
                <a:cubicBezTo>
                  <a:pt x="828" y="0"/>
                  <a:pt x="1109" y="190"/>
                  <a:pt x="1109" y="485"/>
                </a:cubicBezTo>
                <a:cubicBezTo>
                  <a:pt x="1109" y="596"/>
                  <a:pt x="1072" y="692"/>
                  <a:pt x="997" y="775"/>
                </a:cubicBezTo>
                <a:close/>
                <a:moveTo>
                  <a:pt x="554" y="138"/>
                </a:moveTo>
                <a:cubicBezTo>
                  <a:pt x="358" y="138"/>
                  <a:pt x="139" y="268"/>
                  <a:pt x="139" y="485"/>
                </a:cubicBezTo>
                <a:cubicBezTo>
                  <a:pt x="139" y="554"/>
                  <a:pt x="167" y="626"/>
                  <a:pt x="212" y="679"/>
                </a:cubicBezTo>
                <a:cubicBezTo>
                  <a:pt x="233" y="703"/>
                  <a:pt x="257" y="726"/>
                  <a:pt x="278" y="751"/>
                </a:cubicBezTo>
                <a:cubicBezTo>
                  <a:pt x="355" y="843"/>
                  <a:pt x="420" y="951"/>
                  <a:pt x="431" y="1073"/>
                </a:cubicBezTo>
                <a:lnTo>
                  <a:pt x="678" y="1073"/>
                </a:lnTo>
                <a:cubicBezTo>
                  <a:pt x="689" y="951"/>
                  <a:pt x="754" y="843"/>
                  <a:pt x="830" y="751"/>
                </a:cubicBezTo>
                <a:cubicBezTo>
                  <a:pt x="852" y="726"/>
                  <a:pt x="876" y="703"/>
                  <a:pt x="896" y="679"/>
                </a:cubicBezTo>
                <a:cubicBezTo>
                  <a:pt x="942" y="626"/>
                  <a:pt x="970" y="554"/>
                  <a:pt x="970" y="485"/>
                </a:cubicBezTo>
                <a:cubicBezTo>
                  <a:pt x="970" y="268"/>
                  <a:pt x="750" y="138"/>
                  <a:pt x="554" y="138"/>
                </a:cubicBezTo>
                <a:close/>
                <a:moveTo>
                  <a:pt x="762" y="519"/>
                </a:moveTo>
                <a:cubicBezTo>
                  <a:pt x="744" y="519"/>
                  <a:pt x="728" y="503"/>
                  <a:pt x="728" y="485"/>
                </a:cubicBezTo>
                <a:cubicBezTo>
                  <a:pt x="728" y="410"/>
                  <a:pt x="612" y="381"/>
                  <a:pt x="554" y="381"/>
                </a:cubicBezTo>
                <a:cubicBezTo>
                  <a:pt x="536" y="381"/>
                  <a:pt x="520" y="365"/>
                  <a:pt x="520" y="346"/>
                </a:cubicBezTo>
                <a:cubicBezTo>
                  <a:pt x="520" y="328"/>
                  <a:pt x="536" y="312"/>
                  <a:pt x="554" y="312"/>
                </a:cubicBezTo>
                <a:cubicBezTo>
                  <a:pt x="655" y="312"/>
                  <a:pt x="797" y="365"/>
                  <a:pt x="797" y="485"/>
                </a:cubicBezTo>
                <a:cubicBezTo>
                  <a:pt x="797" y="503"/>
                  <a:pt x="781" y="519"/>
                  <a:pt x="762" y="51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3E7F19C0-4304-304B-AA9B-2F8769B22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895" y="4097228"/>
            <a:ext cx="307181" cy="307181"/>
          </a:xfrm>
          <a:custGeom>
            <a:avLst/>
            <a:gdLst>
              <a:gd name="T0" fmla="*/ 0 w 1663"/>
              <a:gd name="T1" fmla="*/ 50285423 h 1664"/>
              <a:gd name="T2" fmla="*/ 66824760 w 1663"/>
              <a:gd name="T3" fmla="*/ 35399439 h 1664"/>
              <a:gd name="T4" fmla="*/ 72519896 w 1663"/>
              <a:gd name="T5" fmla="*/ 32071396 h 1664"/>
              <a:gd name="T6" fmla="*/ 79365931 w 1663"/>
              <a:gd name="T7" fmla="*/ 30376977 h 1664"/>
              <a:gd name="T8" fmla="*/ 77548334 w 1663"/>
              <a:gd name="T9" fmla="*/ 27653943 h 1664"/>
              <a:gd name="T10" fmla="*/ 72883416 w 1663"/>
              <a:gd name="T11" fmla="*/ 23297040 h 1664"/>
              <a:gd name="T12" fmla="*/ 69369395 w 1663"/>
              <a:gd name="T13" fmla="*/ 23720644 h 1664"/>
              <a:gd name="T14" fmla="*/ 67067106 w 1663"/>
              <a:gd name="T15" fmla="*/ 21421216 h 1664"/>
              <a:gd name="T16" fmla="*/ 60463417 w 1663"/>
              <a:gd name="T17" fmla="*/ 19242887 h 1664"/>
              <a:gd name="T18" fmla="*/ 61432802 w 1663"/>
              <a:gd name="T19" fmla="*/ 25717569 h 1664"/>
              <a:gd name="T20" fmla="*/ 58827580 w 1663"/>
              <a:gd name="T21" fmla="*/ 31042536 h 1664"/>
              <a:gd name="T22" fmla="*/ 53617382 w 1663"/>
              <a:gd name="T23" fmla="*/ 27048687 h 1664"/>
              <a:gd name="T24" fmla="*/ 45862549 w 1663"/>
              <a:gd name="T25" fmla="*/ 23297040 h 1664"/>
              <a:gd name="T26" fmla="*/ 48104251 w 1663"/>
              <a:gd name="T27" fmla="*/ 17972072 h 1664"/>
              <a:gd name="T28" fmla="*/ 55677325 w 1663"/>
              <a:gd name="T29" fmla="*/ 15309589 h 1664"/>
              <a:gd name="T30" fmla="*/ 54223248 w 1663"/>
              <a:gd name="T31" fmla="*/ 12465455 h 1664"/>
              <a:gd name="T32" fmla="*/ 49437156 w 1663"/>
              <a:gd name="T33" fmla="*/ 13191564 h 1664"/>
              <a:gd name="T34" fmla="*/ 43984365 w 1663"/>
              <a:gd name="T35" fmla="*/ 9802971 h 1664"/>
              <a:gd name="T36" fmla="*/ 44771990 w 1663"/>
              <a:gd name="T37" fmla="*/ 13615169 h 1664"/>
              <a:gd name="T38" fmla="*/ 41318803 w 1663"/>
              <a:gd name="T39" fmla="*/ 13554619 h 1664"/>
              <a:gd name="T40" fmla="*/ 36895984 w 1663"/>
              <a:gd name="T41" fmla="*/ 10650181 h 1664"/>
              <a:gd name="T42" fmla="*/ 33018690 w 1663"/>
              <a:gd name="T43" fmla="*/ 12465455 h 1664"/>
              <a:gd name="T44" fmla="*/ 37441263 w 1663"/>
              <a:gd name="T45" fmla="*/ 13312664 h 1664"/>
              <a:gd name="T46" fmla="*/ 34351595 w 1663"/>
              <a:gd name="T47" fmla="*/ 15188488 h 1664"/>
              <a:gd name="T48" fmla="*/ 14782628 w 1663"/>
              <a:gd name="T49" fmla="*/ 28077548 h 1664"/>
              <a:gd name="T50" fmla="*/ 17024331 w 1663"/>
              <a:gd name="T51" fmla="*/ 30981986 h 1664"/>
              <a:gd name="T52" fmla="*/ 20659278 w 1663"/>
              <a:gd name="T53" fmla="*/ 35338889 h 1664"/>
              <a:gd name="T54" fmla="*/ 19326620 w 1663"/>
              <a:gd name="T55" fmla="*/ 41390212 h 1664"/>
              <a:gd name="T56" fmla="*/ 23082741 w 1663"/>
              <a:gd name="T57" fmla="*/ 48409353 h 1664"/>
              <a:gd name="T58" fmla="*/ 28353525 w 1663"/>
              <a:gd name="T59" fmla="*/ 56094545 h 1664"/>
              <a:gd name="T60" fmla="*/ 30958747 w 1663"/>
              <a:gd name="T61" fmla="*/ 59483138 h 1664"/>
              <a:gd name="T62" fmla="*/ 27565900 w 1663"/>
              <a:gd name="T63" fmla="*/ 51555992 h 1664"/>
              <a:gd name="T64" fmla="*/ 32897517 w 1663"/>
              <a:gd name="T65" fmla="*/ 58938433 h 1664"/>
              <a:gd name="T66" fmla="*/ 39440619 w 1663"/>
              <a:gd name="T67" fmla="*/ 66683930 h 1664"/>
              <a:gd name="T68" fmla="*/ 48225424 w 1663"/>
              <a:gd name="T69" fmla="*/ 70375274 h 1664"/>
              <a:gd name="T70" fmla="*/ 55737912 w 1663"/>
              <a:gd name="T71" fmla="*/ 76063296 h 1664"/>
              <a:gd name="T72" fmla="*/ 58766993 w 1663"/>
              <a:gd name="T73" fmla="*/ 75337186 h 1664"/>
              <a:gd name="T74" fmla="*/ 55556152 w 1663"/>
              <a:gd name="T75" fmla="*/ 70072769 h 1664"/>
              <a:gd name="T76" fmla="*/ 51739199 w 1663"/>
              <a:gd name="T77" fmla="*/ 68499450 h 1664"/>
              <a:gd name="T78" fmla="*/ 50830400 w 1663"/>
              <a:gd name="T79" fmla="*/ 62508677 h 1664"/>
              <a:gd name="T80" fmla="*/ 44832577 w 1663"/>
              <a:gd name="T81" fmla="*/ 65473911 h 1664"/>
              <a:gd name="T82" fmla="*/ 43984365 w 1663"/>
              <a:gd name="T83" fmla="*/ 54884281 h 1664"/>
              <a:gd name="T84" fmla="*/ 48164838 w 1663"/>
              <a:gd name="T85" fmla="*/ 53915971 h 1664"/>
              <a:gd name="T86" fmla="*/ 51315093 w 1663"/>
              <a:gd name="T87" fmla="*/ 52887356 h 1664"/>
              <a:gd name="T88" fmla="*/ 55980258 w 1663"/>
              <a:gd name="T89" fmla="*/ 55307886 h 1664"/>
              <a:gd name="T90" fmla="*/ 58040201 w 1663"/>
              <a:gd name="T91" fmla="*/ 53734566 h 1664"/>
              <a:gd name="T92" fmla="*/ 61251042 w 1663"/>
              <a:gd name="T93" fmla="*/ 47017684 h 1664"/>
              <a:gd name="T94" fmla="*/ 60948110 w 1663"/>
              <a:gd name="T95" fmla="*/ 44718255 h 1664"/>
              <a:gd name="T96" fmla="*/ 65976548 w 1663"/>
              <a:gd name="T97" fmla="*/ 41148011 h 1664"/>
              <a:gd name="T98" fmla="*/ 69672328 w 1663"/>
              <a:gd name="T99" fmla="*/ 37517218 h 1664"/>
              <a:gd name="T100" fmla="*/ 71611098 w 1663"/>
              <a:gd name="T101" fmla="*/ 34370825 h 1664"/>
              <a:gd name="T102" fmla="*/ 66824760 w 1663"/>
              <a:gd name="T103" fmla="*/ 35399439 h 1664"/>
              <a:gd name="T104" fmla="*/ 68218250 w 1663"/>
              <a:gd name="T105" fmla="*/ 24023149 h 1664"/>
              <a:gd name="T106" fmla="*/ 56162018 w 1663"/>
              <a:gd name="T107" fmla="*/ 75458286 h 1664"/>
              <a:gd name="T108" fmla="*/ 44529644 w 1663"/>
              <a:gd name="T109" fmla="*/ 53915971 h 1664"/>
              <a:gd name="T110" fmla="*/ 77427161 w 1663"/>
              <a:gd name="T111" fmla="*/ 78120770 h 1664"/>
              <a:gd name="T112" fmla="*/ 71368752 w 1663"/>
              <a:gd name="T113" fmla="*/ 75397736 h 1664"/>
              <a:gd name="T114" fmla="*/ 65673861 w 1663"/>
              <a:gd name="T115" fmla="*/ 75337186 h 1664"/>
              <a:gd name="T116" fmla="*/ 61856908 w 1663"/>
              <a:gd name="T117" fmla="*/ 74792727 h 1664"/>
              <a:gd name="T118" fmla="*/ 60402830 w 1663"/>
              <a:gd name="T119" fmla="*/ 80299099 h 1664"/>
              <a:gd name="T120" fmla="*/ 58464061 w 1663"/>
              <a:gd name="T121" fmla="*/ 87742090 h 1664"/>
              <a:gd name="T122" fmla="*/ 80638249 w 1663"/>
              <a:gd name="T123" fmla="*/ 79209934 h 16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63" h="1664">
                <a:moveTo>
                  <a:pt x="1662" y="831"/>
                </a:moveTo>
                <a:cubicBezTo>
                  <a:pt x="1662" y="1290"/>
                  <a:pt x="1290" y="1663"/>
                  <a:pt x="831" y="1663"/>
                </a:cubicBezTo>
                <a:cubicBezTo>
                  <a:pt x="372" y="1663"/>
                  <a:pt x="0" y="1290"/>
                  <a:pt x="0" y="831"/>
                </a:cubicBezTo>
                <a:cubicBezTo>
                  <a:pt x="0" y="372"/>
                  <a:pt x="372" y="0"/>
                  <a:pt x="831" y="0"/>
                </a:cubicBezTo>
                <a:cubicBezTo>
                  <a:pt x="1290" y="0"/>
                  <a:pt x="1662" y="372"/>
                  <a:pt x="1662" y="831"/>
                </a:cubicBezTo>
                <a:close/>
                <a:moveTo>
                  <a:pt x="1103" y="585"/>
                </a:moveTo>
                <a:cubicBezTo>
                  <a:pt x="1108" y="583"/>
                  <a:pt x="1113" y="564"/>
                  <a:pt x="1117" y="560"/>
                </a:cubicBezTo>
                <a:cubicBezTo>
                  <a:pt x="1123" y="552"/>
                  <a:pt x="1132" y="548"/>
                  <a:pt x="1141" y="543"/>
                </a:cubicBezTo>
                <a:cubicBezTo>
                  <a:pt x="1159" y="536"/>
                  <a:pt x="1177" y="534"/>
                  <a:pt x="1197" y="530"/>
                </a:cubicBezTo>
                <a:cubicBezTo>
                  <a:pt x="1215" y="526"/>
                  <a:pt x="1238" y="526"/>
                  <a:pt x="1252" y="542"/>
                </a:cubicBezTo>
                <a:cubicBezTo>
                  <a:pt x="1249" y="539"/>
                  <a:pt x="1275" y="516"/>
                  <a:pt x="1278" y="515"/>
                </a:cubicBezTo>
                <a:cubicBezTo>
                  <a:pt x="1288" y="510"/>
                  <a:pt x="1304" y="512"/>
                  <a:pt x="1310" y="502"/>
                </a:cubicBezTo>
                <a:cubicBezTo>
                  <a:pt x="1313" y="499"/>
                  <a:pt x="1313" y="478"/>
                  <a:pt x="1313" y="478"/>
                </a:cubicBezTo>
                <a:cubicBezTo>
                  <a:pt x="1294" y="481"/>
                  <a:pt x="1288" y="463"/>
                  <a:pt x="1287" y="448"/>
                </a:cubicBezTo>
                <a:cubicBezTo>
                  <a:pt x="1287" y="449"/>
                  <a:pt x="1284" y="452"/>
                  <a:pt x="1280" y="457"/>
                </a:cubicBezTo>
                <a:cubicBezTo>
                  <a:pt x="1281" y="441"/>
                  <a:pt x="1261" y="453"/>
                  <a:pt x="1253" y="450"/>
                </a:cubicBezTo>
                <a:cubicBezTo>
                  <a:pt x="1228" y="444"/>
                  <a:pt x="1231" y="427"/>
                  <a:pt x="1224" y="408"/>
                </a:cubicBezTo>
                <a:cubicBezTo>
                  <a:pt x="1220" y="398"/>
                  <a:pt x="1208" y="395"/>
                  <a:pt x="1203" y="385"/>
                </a:cubicBezTo>
                <a:cubicBezTo>
                  <a:pt x="1199" y="379"/>
                  <a:pt x="1197" y="365"/>
                  <a:pt x="1187" y="364"/>
                </a:cubicBezTo>
                <a:cubicBezTo>
                  <a:pt x="1181" y="363"/>
                  <a:pt x="1169" y="386"/>
                  <a:pt x="1167" y="385"/>
                </a:cubicBezTo>
                <a:cubicBezTo>
                  <a:pt x="1157" y="380"/>
                  <a:pt x="1152" y="388"/>
                  <a:pt x="1145" y="392"/>
                </a:cubicBezTo>
                <a:cubicBezTo>
                  <a:pt x="1139" y="396"/>
                  <a:pt x="1135" y="395"/>
                  <a:pt x="1129" y="396"/>
                </a:cubicBezTo>
                <a:cubicBezTo>
                  <a:pt x="1143" y="390"/>
                  <a:pt x="1117" y="380"/>
                  <a:pt x="1108" y="382"/>
                </a:cubicBezTo>
                <a:cubicBezTo>
                  <a:pt x="1123" y="378"/>
                  <a:pt x="1116" y="362"/>
                  <a:pt x="1107" y="354"/>
                </a:cubicBezTo>
                <a:lnTo>
                  <a:pt x="1112" y="354"/>
                </a:lnTo>
                <a:cubicBezTo>
                  <a:pt x="1110" y="344"/>
                  <a:pt x="1080" y="336"/>
                  <a:pt x="1070" y="329"/>
                </a:cubicBezTo>
                <a:cubicBezTo>
                  <a:pt x="1060" y="323"/>
                  <a:pt x="1009" y="312"/>
                  <a:pt x="998" y="318"/>
                </a:cubicBezTo>
                <a:cubicBezTo>
                  <a:pt x="985" y="326"/>
                  <a:pt x="1001" y="348"/>
                  <a:pt x="1001" y="358"/>
                </a:cubicBezTo>
                <a:cubicBezTo>
                  <a:pt x="1002" y="371"/>
                  <a:pt x="988" y="375"/>
                  <a:pt x="988" y="385"/>
                </a:cubicBezTo>
                <a:cubicBezTo>
                  <a:pt x="988" y="404"/>
                  <a:pt x="1023" y="401"/>
                  <a:pt x="1014" y="425"/>
                </a:cubicBezTo>
                <a:cubicBezTo>
                  <a:pt x="1008" y="441"/>
                  <a:pt x="988" y="444"/>
                  <a:pt x="979" y="456"/>
                </a:cubicBezTo>
                <a:cubicBezTo>
                  <a:pt x="971" y="467"/>
                  <a:pt x="980" y="486"/>
                  <a:pt x="989" y="494"/>
                </a:cubicBezTo>
                <a:cubicBezTo>
                  <a:pt x="998" y="500"/>
                  <a:pt x="974" y="511"/>
                  <a:pt x="971" y="513"/>
                </a:cubicBezTo>
                <a:cubicBezTo>
                  <a:pt x="952" y="522"/>
                  <a:pt x="938" y="495"/>
                  <a:pt x="934" y="478"/>
                </a:cubicBezTo>
                <a:cubicBezTo>
                  <a:pt x="931" y="467"/>
                  <a:pt x="929" y="453"/>
                  <a:pt x="917" y="446"/>
                </a:cubicBezTo>
                <a:cubicBezTo>
                  <a:pt x="910" y="444"/>
                  <a:pt x="889" y="441"/>
                  <a:pt x="885" y="447"/>
                </a:cubicBezTo>
                <a:cubicBezTo>
                  <a:pt x="879" y="431"/>
                  <a:pt x="856" y="424"/>
                  <a:pt x="841" y="419"/>
                </a:cubicBezTo>
                <a:cubicBezTo>
                  <a:pt x="819" y="411"/>
                  <a:pt x="801" y="411"/>
                  <a:pt x="778" y="415"/>
                </a:cubicBezTo>
                <a:cubicBezTo>
                  <a:pt x="786" y="414"/>
                  <a:pt x="776" y="380"/>
                  <a:pt x="757" y="385"/>
                </a:cubicBezTo>
                <a:cubicBezTo>
                  <a:pt x="763" y="375"/>
                  <a:pt x="761" y="363"/>
                  <a:pt x="763" y="352"/>
                </a:cubicBezTo>
                <a:cubicBezTo>
                  <a:pt x="765" y="343"/>
                  <a:pt x="769" y="335"/>
                  <a:pt x="776" y="327"/>
                </a:cubicBezTo>
                <a:cubicBezTo>
                  <a:pt x="778" y="323"/>
                  <a:pt x="802" y="298"/>
                  <a:pt x="794" y="297"/>
                </a:cubicBezTo>
                <a:cubicBezTo>
                  <a:pt x="813" y="299"/>
                  <a:pt x="833" y="300"/>
                  <a:pt x="848" y="285"/>
                </a:cubicBezTo>
                <a:cubicBezTo>
                  <a:pt x="858" y="275"/>
                  <a:pt x="862" y="259"/>
                  <a:pt x="872" y="248"/>
                </a:cubicBezTo>
                <a:cubicBezTo>
                  <a:pt x="886" y="232"/>
                  <a:pt x="904" y="252"/>
                  <a:pt x="919" y="253"/>
                </a:cubicBezTo>
                <a:cubicBezTo>
                  <a:pt x="940" y="254"/>
                  <a:pt x="939" y="231"/>
                  <a:pt x="927" y="220"/>
                </a:cubicBezTo>
                <a:cubicBezTo>
                  <a:pt x="941" y="221"/>
                  <a:pt x="929" y="195"/>
                  <a:pt x="922" y="192"/>
                </a:cubicBezTo>
                <a:cubicBezTo>
                  <a:pt x="912" y="188"/>
                  <a:pt x="875" y="198"/>
                  <a:pt x="895" y="206"/>
                </a:cubicBezTo>
                <a:cubicBezTo>
                  <a:pt x="891" y="204"/>
                  <a:pt x="865" y="258"/>
                  <a:pt x="849" y="231"/>
                </a:cubicBezTo>
                <a:cubicBezTo>
                  <a:pt x="845" y="225"/>
                  <a:pt x="843" y="203"/>
                  <a:pt x="833" y="201"/>
                </a:cubicBezTo>
                <a:cubicBezTo>
                  <a:pt x="825" y="201"/>
                  <a:pt x="819" y="211"/>
                  <a:pt x="816" y="218"/>
                </a:cubicBezTo>
                <a:cubicBezTo>
                  <a:pt x="821" y="204"/>
                  <a:pt x="786" y="194"/>
                  <a:pt x="778" y="193"/>
                </a:cubicBezTo>
                <a:cubicBezTo>
                  <a:pt x="794" y="182"/>
                  <a:pt x="781" y="170"/>
                  <a:pt x="769" y="164"/>
                </a:cubicBezTo>
                <a:cubicBezTo>
                  <a:pt x="761" y="158"/>
                  <a:pt x="734" y="154"/>
                  <a:pt x="726" y="162"/>
                </a:cubicBezTo>
                <a:cubicBezTo>
                  <a:pt x="705" y="187"/>
                  <a:pt x="748" y="191"/>
                  <a:pt x="758" y="197"/>
                </a:cubicBezTo>
                <a:cubicBezTo>
                  <a:pt x="762" y="199"/>
                  <a:pt x="775" y="207"/>
                  <a:pt x="767" y="212"/>
                </a:cubicBezTo>
                <a:cubicBezTo>
                  <a:pt x="761" y="216"/>
                  <a:pt x="741" y="221"/>
                  <a:pt x="739" y="225"/>
                </a:cubicBezTo>
                <a:cubicBezTo>
                  <a:pt x="733" y="235"/>
                  <a:pt x="747" y="246"/>
                  <a:pt x="737" y="256"/>
                </a:cubicBezTo>
                <a:cubicBezTo>
                  <a:pt x="728" y="246"/>
                  <a:pt x="727" y="231"/>
                  <a:pt x="720" y="220"/>
                </a:cubicBezTo>
                <a:cubicBezTo>
                  <a:pt x="725" y="230"/>
                  <a:pt x="681" y="224"/>
                  <a:pt x="682" y="224"/>
                </a:cubicBezTo>
                <a:cubicBezTo>
                  <a:pt x="665" y="224"/>
                  <a:pt x="639" y="235"/>
                  <a:pt x="628" y="219"/>
                </a:cubicBezTo>
                <a:cubicBezTo>
                  <a:pt x="625" y="214"/>
                  <a:pt x="625" y="190"/>
                  <a:pt x="632" y="195"/>
                </a:cubicBezTo>
                <a:cubicBezTo>
                  <a:pt x="622" y="187"/>
                  <a:pt x="616" y="180"/>
                  <a:pt x="609" y="176"/>
                </a:cubicBezTo>
                <a:cubicBezTo>
                  <a:pt x="573" y="187"/>
                  <a:pt x="540" y="203"/>
                  <a:pt x="507" y="220"/>
                </a:cubicBezTo>
                <a:cubicBezTo>
                  <a:pt x="512" y="221"/>
                  <a:pt x="515" y="221"/>
                  <a:pt x="520" y="219"/>
                </a:cubicBezTo>
                <a:cubicBezTo>
                  <a:pt x="529" y="216"/>
                  <a:pt x="537" y="210"/>
                  <a:pt x="545" y="206"/>
                </a:cubicBezTo>
                <a:cubicBezTo>
                  <a:pt x="556" y="201"/>
                  <a:pt x="579" y="188"/>
                  <a:pt x="591" y="198"/>
                </a:cubicBezTo>
                <a:cubicBezTo>
                  <a:pt x="592" y="196"/>
                  <a:pt x="595" y="194"/>
                  <a:pt x="596" y="193"/>
                </a:cubicBezTo>
                <a:cubicBezTo>
                  <a:pt x="604" y="201"/>
                  <a:pt x="611" y="210"/>
                  <a:pt x="618" y="220"/>
                </a:cubicBezTo>
                <a:cubicBezTo>
                  <a:pt x="609" y="216"/>
                  <a:pt x="595" y="218"/>
                  <a:pt x="585" y="219"/>
                </a:cubicBezTo>
                <a:cubicBezTo>
                  <a:pt x="578" y="221"/>
                  <a:pt x="565" y="223"/>
                  <a:pt x="562" y="232"/>
                </a:cubicBezTo>
                <a:cubicBezTo>
                  <a:pt x="565" y="237"/>
                  <a:pt x="569" y="246"/>
                  <a:pt x="567" y="251"/>
                </a:cubicBezTo>
                <a:cubicBezTo>
                  <a:pt x="553" y="242"/>
                  <a:pt x="542" y="225"/>
                  <a:pt x="523" y="223"/>
                </a:cubicBezTo>
                <a:cubicBezTo>
                  <a:pt x="514" y="223"/>
                  <a:pt x="505" y="223"/>
                  <a:pt x="499" y="224"/>
                </a:cubicBezTo>
                <a:cubicBezTo>
                  <a:pt x="395" y="282"/>
                  <a:pt x="307" y="365"/>
                  <a:pt x="244" y="464"/>
                </a:cubicBezTo>
                <a:cubicBezTo>
                  <a:pt x="249" y="469"/>
                  <a:pt x="253" y="472"/>
                  <a:pt x="257" y="473"/>
                </a:cubicBezTo>
                <a:cubicBezTo>
                  <a:pt x="268" y="476"/>
                  <a:pt x="257" y="508"/>
                  <a:pt x="278" y="492"/>
                </a:cubicBezTo>
                <a:cubicBezTo>
                  <a:pt x="284" y="497"/>
                  <a:pt x="286" y="505"/>
                  <a:pt x="281" y="512"/>
                </a:cubicBezTo>
                <a:cubicBezTo>
                  <a:pt x="282" y="511"/>
                  <a:pt x="326" y="539"/>
                  <a:pt x="329" y="541"/>
                </a:cubicBezTo>
                <a:cubicBezTo>
                  <a:pt x="336" y="548"/>
                  <a:pt x="348" y="555"/>
                  <a:pt x="352" y="564"/>
                </a:cubicBezTo>
                <a:cubicBezTo>
                  <a:pt x="354" y="572"/>
                  <a:pt x="347" y="580"/>
                  <a:pt x="341" y="584"/>
                </a:cubicBezTo>
                <a:cubicBezTo>
                  <a:pt x="340" y="581"/>
                  <a:pt x="323" y="565"/>
                  <a:pt x="321" y="569"/>
                </a:cubicBezTo>
                <a:cubicBezTo>
                  <a:pt x="318" y="575"/>
                  <a:pt x="321" y="604"/>
                  <a:pt x="333" y="603"/>
                </a:cubicBezTo>
                <a:cubicBezTo>
                  <a:pt x="316" y="604"/>
                  <a:pt x="323" y="671"/>
                  <a:pt x="319" y="684"/>
                </a:cubicBezTo>
                <a:cubicBezTo>
                  <a:pt x="319" y="685"/>
                  <a:pt x="321" y="685"/>
                  <a:pt x="321" y="685"/>
                </a:cubicBezTo>
                <a:cubicBezTo>
                  <a:pt x="318" y="698"/>
                  <a:pt x="329" y="749"/>
                  <a:pt x="350" y="744"/>
                </a:cubicBezTo>
                <a:cubicBezTo>
                  <a:pt x="336" y="747"/>
                  <a:pt x="375" y="797"/>
                  <a:pt x="381" y="800"/>
                </a:cubicBezTo>
                <a:cubicBezTo>
                  <a:pt x="395" y="810"/>
                  <a:pt x="411" y="816"/>
                  <a:pt x="421" y="830"/>
                </a:cubicBezTo>
                <a:cubicBezTo>
                  <a:pt x="432" y="845"/>
                  <a:pt x="432" y="868"/>
                  <a:pt x="447" y="880"/>
                </a:cubicBezTo>
                <a:cubicBezTo>
                  <a:pt x="442" y="893"/>
                  <a:pt x="470" y="908"/>
                  <a:pt x="468" y="927"/>
                </a:cubicBezTo>
                <a:cubicBezTo>
                  <a:pt x="466" y="928"/>
                  <a:pt x="465" y="928"/>
                  <a:pt x="463" y="929"/>
                </a:cubicBezTo>
                <a:cubicBezTo>
                  <a:pt x="468" y="944"/>
                  <a:pt x="489" y="944"/>
                  <a:pt x="497" y="958"/>
                </a:cubicBezTo>
                <a:cubicBezTo>
                  <a:pt x="501" y="967"/>
                  <a:pt x="497" y="987"/>
                  <a:pt x="511" y="983"/>
                </a:cubicBezTo>
                <a:cubicBezTo>
                  <a:pt x="513" y="959"/>
                  <a:pt x="497" y="935"/>
                  <a:pt x="485" y="916"/>
                </a:cubicBezTo>
                <a:cubicBezTo>
                  <a:pt x="478" y="905"/>
                  <a:pt x="472" y="895"/>
                  <a:pt x="466" y="884"/>
                </a:cubicBezTo>
                <a:cubicBezTo>
                  <a:pt x="461" y="875"/>
                  <a:pt x="460" y="863"/>
                  <a:pt x="455" y="852"/>
                </a:cubicBezTo>
                <a:cubicBezTo>
                  <a:pt x="460" y="853"/>
                  <a:pt x="484" y="862"/>
                  <a:pt x="481" y="865"/>
                </a:cubicBezTo>
                <a:cubicBezTo>
                  <a:pt x="473" y="887"/>
                  <a:pt x="516" y="924"/>
                  <a:pt x="528" y="938"/>
                </a:cubicBezTo>
                <a:cubicBezTo>
                  <a:pt x="531" y="942"/>
                  <a:pt x="556" y="974"/>
                  <a:pt x="543" y="974"/>
                </a:cubicBezTo>
                <a:cubicBezTo>
                  <a:pt x="557" y="974"/>
                  <a:pt x="577" y="996"/>
                  <a:pt x="583" y="1007"/>
                </a:cubicBezTo>
                <a:cubicBezTo>
                  <a:pt x="593" y="1023"/>
                  <a:pt x="591" y="1043"/>
                  <a:pt x="597" y="1061"/>
                </a:cubicBezTo>
                <a:cubicBezTo>
                  <a:pt x="604" y="1082"/>
                  <a:pt x="634" y="1092"/>
                  <a:pt x="651" y="1102"/>
                </a:cubicBezTo>
                <a:cubicBezTo>
                  <a:pt x="667" y="1109"/>
                  <a:pt x="680" y="1120"/>
                  <a:pt x="695" y="1126"/>
                </a:cubicBezTo>
                <a:cubicBezTo>
                  <a:pt x="717" y="1134"/>
                  <a:pt x="723" y="1127"/>
                  <a:pt x="742" y="1124"/>
                </a:cubicBezTo>
                <a:cubicBezTo>
                  <a:pt x="770" y="1119"/>
                  <a:pt x="774" y="1151"/>
                  <a:pt x="796" y="1163"/>
                </a:cubicBezTo>
                <a:cubicBezTo>
                  <a:pt x="810" y="1170"/>
                  <a:pt x="841" y="1181"/>
                  <a:pt x="856" y="1174"/>
                </a:cubicBezTo>
                <a:cubicBezTo>
                  <a:pt x="849" y="1177"/>
                  <a:pt x="879" y="1221"/>
                  <a:pt x="881" y="1224"/>
                </a:cubicBezTo>
                <a:cubicBezTo>
                  <a:pt x="891" y="1237"/>
                  <a:pt x="909" y="1244"/>
                  <a:pt x="920" y="1257"/>
                </a:cubicBezTo>
                <a:cubicBezTo>
                  <a:pt x="923" y="1255"/>
                  <a:pt x="926" y="1252"/>
                  <a:pt x="927" y="1248"/>
                </a:cubicBezTo>
                <a:cubicBezTo>
                  <a:pt x="924" y="1260"/>
                  <a:pt x="944" y="1281"/>
                  <a:pt x="954" y="1279"/>
                </a:cubicBezTo>
                <a:cubicBezTo>
                  <a:pt x="966" y="1277"/>
                  <a:pt x="970" y="1253"/>
                  <a:pt x="970" y="1245"/>
                </a:cubicBezTo>
                <a:cubicBezTo>
                  <a:pt x="948" y="1256"/>
                  <a:pt x="928" y="1247"/>
                  <a:pt x="917" y="1225"/>
                </a:cubicBezTo>
                <a:cubicBezTo>
                  <a:pt x="914" y="1220"/>
                  <a:pt x="897" y="1190"/>
                  <a:pt x="912" y="1190"/>
                </a:cubicBezTo>
                <a:cubicBezTo>
                  <a:pt x="933" y="1190"/>
                  <a:pt x="919" y="1173"/>
                  <a:pt x="917" y="1158"/>
                </a:cubicBezTo>
                <a:cubicBezTo>
                  <a:pt x="914" y="1143"/>
                  <a:pt x="899" y="1133"/>
                  <a:pt x="892" y="1120"/>
                </a:cubicBezTo>
                <a:cubicBezTo>
                  <a:pt x="885" y="1133"/>
                  <a:pt x="864" y="1130"/>
                  <a:pt x="857" y="1119"/>
                </a:cubicBezTo>
                <a:cubicBezTo>
                  <a:pt x="857" y="1122"/>
                  <a:pt x="854" y="1128"/>
                  <a:pt x="854" y="1132"/>
                </a:cubicBezTo>
                <a:cubicBezTo>
                  <a:pt x="848" y="1132"/>
                  <a:pt x="843" y="1133"/>
                  <a:pt x="838" y="1131"/>
                </a:cubicBezTo>
                <a:cubicBezTo>
                  <a:pt x="840" y="1118"/>
                  <a:pt x="841" y="1102"/>
                  <a:pt x="844" y="1088"/>
                </a:cubicBezTo>
                <a:cubicBezTo>
                  <a:pt x="849" y="1068"/>
                  <a:pt x="885" y="1030"/>
                  <a:pt x="839" y="1033"/>
                </a:cubicBezTo>
                <a:cubicBezTo>
                  <a:pt x="822" y="1034"/>
                  <a:pt x="816" y="1040"/>
                  <a:pt x="810" y="1054"/>
                </a:cubicBezTo>
                <a:cubicBezTo>
                  <a:pt x="805" y="1067"/>
                  <a:pt x="807" y="1079"/>
                  <a:pt x="792" y="1086"/>
                </a:cubicBezTo>
                <a:cubicBezTo>
                  <a:pt x="782" y="1090"/>
                  <a:pt x="750" y="1088"/>
                  <a:pt x="740" y="1082"/>
                </a:cubicBezTo>
                <a:cubicBezTo>
                  <a:pt x="720" y="1071"/>
                  <a:pt x="705" y="1033"/>
                  <a:pt x="705" y="1011"/>
                </a:cubicBezTo>
                <a:cubicBezTo>
                  <a:pt x="704" y="982"/>
                  <a:pt x="720" y="956"/>
                  <a:pt x="705" y="929"/>
                </a:cubicBezTo>
                <a:cubicBezTo>
                  <a:pt x="712" y="923"/>
                  <a:pt x="718" y="913"/>
                  <a:pt x="726" y="907"/>
                </a:cubicBezTo>
                <a:cubicBezTo>
                  <a:pt x="733" y="903"/>
                  <a:pt x="740" y="910"/>
                  <a:pt x="743" y="897"/>
                </a:cubicBezTo>
                <a:cubicBezTo>
                  <a:pt x="741" y="896"/>
                  <a:pt x="737" y="892"/>
                  <a:pt x="736" y="891"/>
                </a:cubicBezTo>
                <a:cubicBezTo>
                  <a:pt x="752" y="898"/>
                  <a:pt x="781" y="880"/>
                  <a:pt x="795" y="891"/>
                </a:cubicBezTo>
                <a:cubicBezTo>
                  <a:pt x="804" y="897"/>
                  <a:pt x="814" y="900"/>
                  <a:pt x="819" y="889"/>
                </a:cubicBezTo>
                <a:cubicBezTo>
                  <a:pt x="820" y="885"/>
                  <a:pt x="812" y="872"/>
                  <a:pt x="816" y="864"/>
                </a:cubicBezTo>
                <a:cubicBezTo>
                  <a:pt x="819" y="882"/>
                  <a:pt x="831" y="885"/>
                  <a:pt x="847" y="874"/>
                </a:cubicBezTo>
                <a:cubicBezTo>
                  <a:pt x="854" y="880"/>
                  <a:pt x="871" y="878"/>
                  <a:pt x="883" y="884"/>
                </a:cubicBezTo>
                <a:cubicBezTo>
                  <a:pt x="895" y="892"/>
                  <a:pt x="897" y="904"/>
                  <a:pt x="911" y="888"/>
                </a:cubicBezTo>
                <a:cubicBezTo>
                  <a:pt x="920" y="901"/>
                  <a:pt x="921" y="901"/>
                  <a:pt x="924" y="914"/>
                </a:cubicBezTo>
                <a:cubicBezTo>
                  <a:pt x="927" y="925"/>
                  <a:pt x="934" y="956"/>
                  <a:pt x="945" y="961"/>
                </a:cubicBezTo>
                <a:cubicBezTo>
                  <a:pt x="967" y="975"/>
                  <a:pt x="962" y="937"/>
                  <a:pt x="960" y="924"/>
                </a:cubicBezTo>
                <a:cubicBezTo>
                  <a:pt x="959" y="923"/>
                  <a:pt x="959" y="888"/>
                  <a:pt x="958" y="888"/>
                </a:cubicBezTo>
                <a:cubicBezTo>
                  <a:pt x="923" y="880"/>
                  <a:pt x="936" y="853"/>
                  <a:pt x="956" y="835"/>
                </a:cubicBezTo>
                <a:cubicBezTo>
                  <a:pt x="959" y="832"/>
                  <a:pt x="984" y="824"/>
                  <a:pt x="994" y="815"/>
                </a:cubicBezTo>
                <a:cubicBezTo>
                  <a:pt x="1004" y="806"/>
                  <a:pt x="1016" y="791"/>
                  <a:pt x="1011" y="777"/>
                </a:cubicBezTo>
                <a:cubicBezTo>
                  <a:pt x="1016" y="777"/>
                  <a:pt x="1020" y="773"/>
                  <a:pt x="1023" y="768"/>
                </a:cubicBezTo>
                <a:cubicBezTo>
                  <a:pt x="1019" y="766"/>
                  <a:pt x="1006" y="756"/>
                  <a:pt x="1004" y="757"/>
                </a:cubicBezTo>
                <a:cubicBezTo>
                  <a:pt x="1012" y="752"/>
                  <a:pt x="1011" y="746"/>
                  <a:pt x="1006" y="739"/>
                </a:cubicBezTo>
                <a:cubicBezTo>
                  <a:pt x="1017" y="733"/>
                  <a:pt x="1012" y="721"/>
                  <a:pt x="1023" y="717"/>
                </a:cubicBezTo>
                <a:cubicBezTo>
                  <a:pt x="1035" y="733"/>
                  <a:pt x="1058" y="714"/>
                  <a:pt x="1046" y="701"/>
                </a:cubicBezTo>
                <a:cubicBezTo>
                  <a:pt x="1057" y="686"/>
                  <a:pt x="1082" y="694"/>
                  <a:pt x="1089" y="680"/>
                </a:cubicBezTo>
                <a:cubicBezTo>
                  <a:pt x="1105" y="684"/>
                  <a:pt x="1093" y="664"/>
                  <a:pt x="1102" y="652"/>
                </a:cubicBezTo>
                <a:cubicBezTo>
                  <a:pt x="1109" y="642"/>
                  <a:pt x="1122" y="642"/>
                  <a:pt x="1132" y="637"/>
                </a:cubicBezTo>
                <a:cubicBezTo>
                  <a:pt x="1132" y="638"/>
                  <a:pt x="1159" y="621"/>
                  <a:pt x="1150" y="620"/>
                </a:cubicBezTo>
                <a:cubicBezTo>
                  <a:pt x="1169" y="622"/>
                  <a:pt x="1206" y="603"/>
                  <a:pt x="1177" y="587"/>
                </a:cubicBezTo>
                <a:cubicBezTo>
                  <a:pt x="1182" y="577"/>
                  <a:pt x="1168" y="573"/>
                  <a:pt x="1158" y="571"/>
                </a:cubicBezTo>
                <a:cubicBezTo>
                  <a:pt x="1166" y="568"/>
                  <a:pt x="1175" y="573"/>
                  <a:pt x="1182" y="568"/>
                </a:cubicBezTo>
                <a:cubicBezTo>
                  <a:pt x="1196" y="559"/>
                  <a:pt x="1186" y="554"/>
                  <a:pt x="1174" y="551"/>
                </a:cubicBezTo>
                <a:cubicBezTo>
                  <a:pt x="1159" y="547"/>
                  <a:pt x="1140" y="556"/>
                  <a:pt x="1128" y="564"/>
                </a:cubicBezTo>
                <a:cubicBezTo>
                  <a:pt x="1119" y="571"/>
                  <a:pt x="1113" y="582"/>
                  <a:pt x="1103" y="585"/>
                </a:cubicBezTo>
                <a:close/>
                <a:moveTo>
                  <a:pt x="1126" y="397"/>
                </a:moveTo>
                <a:cubicBezTo>
                  <a:pt x="1128" y="397"/>
                  <a:pt x="1129" y="397"/>
                  <a:pt x="1129" y="396"/>
                </a:cubicBezTo>
                <a:cubicBezTo>
                  <a:pt x="1128" y="396"/>
                  <a:pt x="1127" y="397"/>
                  <a:pt x="1126" y="397"/>
                </a:cubicBezTo>
                <a:close/>
                <a:moveTo>
                  <a:pt x="927" y="1247"/>
                </a:moveTo>
                <a:lnTo>
                  <a:pt x="927" y="1248"/>
                </a:lnTo>
                <a:lnTo>
                  <a:pt x="927" y="1247"/>
                </a:lnTo>
                <a:close/>
                <a:moveTo>
                  <a:pt x="735" y="891"/>
                </a:moveTo>
                <a:cubicBezTo>
                  <a:pt x="735" y="891"/>
                  <a:pt x="735" y="891"/>
                  <a:pt x="736" y="891"/>
                </a:cubicBezTo>
                <a:cubicBezTo>
                  <a:pt x="735" y="891"/>
                  <a:pt x="735" y="891"/>
                  <a:pt x="735" y="891"/>
                </a:cubicBezTo>
                <a:close/>
                <a:moveTo>
                  <a:pt x="1331" y="1309"/>
                </a:moveTo>
                <a:cubicBezTo>
                  <a:pt x="1325" y="1302"/>
                  <a:pt x="1313" y="1304"/>
                  <a:pt x="1304" y="1300"/>
                </a:cubicBezTo>
                <a:cubicBezTo>
                  <a:pt x="1295" y="1297"/>
                  <a:pt x="1289" y="1293"/>
                  <a:pt x="1278" y="1291"/>
                </a:cubicBezTo>
                <a:cubicBezTo>
                  <a:pt x="1280" y="1270"/>
                  <a:pt x="1256" y="1262"/>
                  <a:pt x="1241" y="1251"/>
                </a:cubicBezTo>
                <a:cubicBezTo>
                  <a:pt x="1227" y="1240"/>
                  <a:pt x="1218" y="1229"/>
                  <a:pt x="1198" y="1233"/>
                </a:cubicBezTo>
                <a:cubicBezTo>
                  <a:pt x="1196" y="1234"/>
                  <a:pt x="1174" y="1242"/>
                  <a:pt x="1178" y="1246"/>
                </a:cubicBezTo>
                <a:cubicBezTo>
                  <a:pt x="1164" y="1234"/>
                  <a:pt x="1158" y="1227"/>
                  <a:pt x="1139" y="1222"/>
                </a:cubicBezTo>
                <a:cubicBezTo>
                  <a:pt x="1122" y="1217"/>
                  <a:pt x="1110" y="1195"/>
                  <a:pt x="1093" y="1214"/>
                </a:cubicBezTo>
                <a:cubicBezTo>
                  <a:pt x="1084" y="1223"/>
                  <a:pt x="1089" y="1236"/>
                  <a:pt x="1084" y="1245"/>
                </a:cubicBezTo>
                <a:cubicBezTo>
                  <a:pt x="1070" y="1233"/>
                  <a:pt x="1097" y="1219"/>
                  <a:pt x="1086" y="1206"/>
                </a:cubicBezTo>
                <a:cubicBezTo>
                  <a:pt x="1073" y="1191"/>
                  <a:pt x="1051" y="1216"/>
                  <a:pt x="1040" y="1222"/>
                </a:cubicBezTo>
                <a:cubicBezTo>
                  <a:pt x="1033" y="1227"/>
                  <a:pt x="1026" y="1230"/>
                  <a:pt x="1021" y="1236"/>
                </a:cubicBezTo>
                <a:cubicBezTo>
                  <a:pt x="1016" y="1244"/>
                  <a:pt x="1014" y="1253"/>
                  <a:pt x="1010" y="1261"/>
                </a:cubicBezTo>
                <a:cubicBezTo>
                  <a:pt x="1006" y="1252"/>
                  <a:pt x="988" y="1255"/>
                  <a:pt x="987" y="1248"/>
                </a:cubicBezTo>
                <a:cubicBezTo>
                  <a:pt x="991" y="1274"/>
                  <a:pt x="991" y="1301"/>
                  <a:pt x="997" y="1327"/>
                </a:cubicBezTo>
                <a:cubicBezTo>
                  <a:pt x="1000" y="1342"/>
                  <a:pt x="997" y="1367"/>
                  <a:pt x="984" y="1379"/>
                </a:cubicBezTo>
                <a:cubicBezTo>
                  <a:pt x="971" y="1391"/>
                  <a:pt x="954" y="1404"/>
                  <a:pt x="952" y="1422"/>
                </a:cubicBezTo>
                <a:cubicBezTo>
                  <a:pt x="950" y="1435"/>
                  <a:pt x="953" y="1447"/>
                  <a:pt x="965" y="1450"/>
                </a:cubicBezTo>
                <a:cubicBezTo>
                  <a:pt x="966" y="1467"/>
                  <a:pt x="948" y="1479"/>
                  <a:pt x="949" y="1496"/>
                </a:cubicBezTo>
                <a:cubicBezTo>
                  <a:pt x="949" y="1497"/>
                  <a:pt x="950" y="1508"/>
                  <a:pt x="951" y="1513"/>
                </a:cubicBezTo>
                <a:cubicBezTo>
                  <a:pt x="1099" y="1487"/>
                  <a:pt x="1231" y="1414"/>
                  <a:pt x="1331" y="130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A71BE7CB-898A-6A4B-A9DA-CDBA42B8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990" y="2391016"/>
            <a:ext cx="358378" cy="307181"/>
          </a:xfrm>
          <a:custGeom>
            <a:avLst/>
            <a:gdLst>
              <a:gd name="T0" fmla="*/ 110695458 w 1941"/>
              <a:gd name="T1" fmla="*/ 50285423 h 1664"/>
              <a:gd name="T2" fmla="*/ 86533794 w 1941"/>
              <a:gd name="T3" fmla="*/ 50285423 h 1664"/>
              <a:gd name="T4" fmla="*/ 79267275 w 1941"/>
              <a:gd name="T5" fmla="*/ 35823044 h 1664"/>
              <a:gd name="T6" fmla="*/ 75209968 w 1941"/>
              <a:gd name="T7" fmla="*/ 33523615 h 1664"/>
              <a:gd name="T8" fmla="*/ 71516025 w 1941"/>
              <a:gd name="T9" fmla="*/ 36549154 h 1664"/>
              <a:gd name="T10" fmla="*/ 63038295 w 1941"/>
              <a:gd name="T11" fmla="*/ 64687252 h 1664"/>
              <a:gd name="T12" fmla="*/ 50200457 w 1941"/>
              <a:gd name="T13" fmla="*/ 19787346 h 1664"/>
              <a:gd name="T14" fmla="*/ 46082837 w 1941"/>
              <a:gd name="T15" fmla="*/ 16761808 h 1664"/>
              <a:gd name="T16" fmla="*/ 42086091 w 1941"/>
              <a:gd name="T17" fmla="*/ 19908446 h 1664"/>
              <a:gd name="T18" fmla="*/ 34456208 w 1941"/>
              <a:gd name="T19" fmla="*/ 50285423 h 1664"/>
              <a:gd name="T20" fmla="*/ 6782282 w 1941"/>
              <a:gd name="T21" fmla="*/ 50285423 h 1664"/>
              <a:gd name="T22" fmla="*/ 0 w 1941"/>
              <a:gd name="T23" fmla="*/ 30679481 h 1664"/>
              <a:gd name="T24" fmla="*/ 31307309 w 1941"/>
              <a:gd name="T25" fmla="*/ 0 h 1664"/>
              <a:gd name="T26" fmla="*/ 58738993 w 1941"/>
              <a:gd name="T27" fmla="*/ 14159874 h 1664"/>
              <a:gd name="T28" fmla="*/ 86109871 w 1941"/>
              <a:gd name="T29" fmla="*/ 0 h 1664"/>
              <a:gd name="T30" fmla="*/ 117477740 w 1941"/>
              <a:gd name="T31" fmla="*/ 30679481 h 1664"/>
              <a:gd name="T32" fmla="*/ 110695458 w 1941"/>
              <a:gd name="T33" fmla="*/ 50285423 h 1664"/>
              <a:gd name="T34" fmla="*/ 103913423 w 1941"/>
              <a:gd name="T35" fmla="*/ 58696479 h 1664"/>
              <a:gd name="T36" fmla="*/ 102459971 w 1941"/>
              <a:gd name="T37" fmla="*/ 60148698 h 1664"/>
              <a:gd name="T38" fmla="*/ 61585090 w 1941"/>
              <a:gd name="T39" fmla="*/ 99420885 h 1664"/>
              <a:gd name="T40" fmla="*/ 58738993 w 1941"/>
              <a:gd name="T41" fmla="*/ 100631150 h 1664"/>
              <a:gd name="T42" fmla="*/ 55832090 w 1941"/>
              <a:gd name="T43" fmla="*/ 99420885 h 1664"/>
              <a:gd name="T44" fmla="*/ 14957209 w 1941"/>
              <a:gd name="T45" fmla="*/ 60027844 h 1664"/>
              <a:gd name="T46" fmla="*/ 13564318 w 1941"/>
              <a:gd name="T47" fmla="*/ 58696479 h 1664"/>
              <a:gd name="T48" fmla="*/ 37725982 w 1941"/>
              <a:gd name="T49" fmla="*/ 58696479 h 1664"/>
              <a:gd name="T50" fmla="*/ 41843849 w 1941"/>
              <a:gd name="T51" fmla="*/ 55549840 h 1664"/>
              <a:gd name="T52" fmla="*/ 46385639 w 1941"/>
              <a:gd name="T53" fmla="*/ 37154163 h 1664"/>
              <a:gd name="T54" fmla="*/ 58859868 w 1941"/>
              <a:gd name="T55" fmla="*/ 80843804 h 1664"/>
              <a:gd name="T56" fmla="*/ 62917174 w 1941"/>
              <a:gd name="T57" fmla="*/ 83808792 h 1664"/>
              <a:gd name="T58" fmla="*/ 66913920 w 1941"/>
              <a:gd name="T59" fmla="*/ 80843804 h 1664"/>
              <a:gd name="T60" fmla="*/ 76481738 w 1941"/>
              <a:gd name="T61" fmla="*/ 49075158 h 1664"/>
              <a:gd name="T62" fmla="*/ 80175436 w 1941"/>
              <a:gd name="T63" fmla="*/ 56397050 h 1664"/>
              <a:gd name="T64" fmla="*/ 83869379 w 1941"/>
              <a:gd name="T65" fmla="*/ 58696479 h 1664"/>
              <a:gd name="T66" fmla="*/ 103913423 w 1941"/>
              <a:gd name="T67" fmla="*/ 58696479 h 1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941" h="1664">
                <a:moveTo>
                  <a:pt x="1828" y="831"/>
                </a:moveTo>
                <a:lnTo>
                  <a:pt x="1429" y="831"/>
                </a:lnTo>
                <a:lnTo>
                  <a:pt x="1309" y="592"/>
                </a:lnTo>
                <a:cubicBezTo>
                  <a:pt x="1297" y="567"/>
                  <a:pt x="1269" y="552"/>
                  <a:pt x="1242" y="554"/>
                </a:cubicBezTo>
                <a:cubicBezTo>
                  <a:pt x="1212" y="558"/>
                  <a:pt x="1188" y="576"/>
                  <a:pt x="1181" y="604"/>
                </a:cubicBezTo>
                <a:lnTo>
                  <a:pt x="1041" y="1069"/>
                </a:lnTo>
                <a:lnTo>
                  <a:pt x="829" y="327"/>
                </a:lnTo>
                <a:cubicBezTo>
                  <a:pt x="820" y="298"/>
                  <a:pt x="793" y="277"/>
                  <a:pt x="761" y="277"/>
                </a:cubicBezTo>
                <a:cubicBezTo>
                  <a:pt x="730" y="277"/>
                  <a:pt x="703" y="299"/>
                  <a:pt x="695" y="329"/>
                </a:cubicBezTo>
                <a:lnTo>
                  <a:pt x="569" y="831"/>
                </a:lnTo>
                <a:lnTo>
                  <a:pt x="112" y="831"/>
                </a:lnTo>
                <a:cubicBezTo>
                  <a:pt x="54" y="745"/>
                  <a:pt x="0" y="631"/>
                  <a:pt x="0" y="507"/>
                </a:cubicBezTo>
                <a:cubicBezTo>
                  <a:pt x="0" y="190"/>
                  <a:pt x="194" y="0"/>
                  <a:pt x="517" y="0"/>
                </a:cubicBezTo>
                <a:cubicBezTo>
                  <a:pt x="707" y="0"/>
                  <a:pt x="884" y="149"/>
                  <a:pt x="970" y="234"/>
                </a:cubicBezTo>
                <a:cubicBezTo>
                  <a:pt x="1055" y="149"/>
                  <a:pt x="1233" y="0"/>
                  <a:pt x="1422" y="0"/>
                </a:cubicBezTo>
                <a:cubicBezTo>
                  <a:pt x="1746" y="0"/>
                  <a:pt x="1940" y="190"/>
                  <a:pt x="1940" y="507"/>
                </a:cubicBezTo>
                <a:cubicBezTo>
                  <a:pt x="1940" y="631"/>
                  <a:pt x="1886" y="745"/>
                  <a:pt x="1828" y="831"/>
                </a:cubicBezTo>
                <a:close/>
                <a:moveTo>
                  <a:pt x="1716" y="970"/>
                </a:moveTo>
                <a:cubicBezTo>
                  <a:pt x="1703" y="984"/>
                  <a:pt x="1694" y="992"/>
                  <a:pt x="1692" y="994"/>
                </a:cubicBezTo>
                <a:lnTo>
                  <a:pt x="1017" y="1643"/>
                </a:lnTo>
                <a:cubicBezTo>
                  <a:pt x="1004" y="1656"/>
                  <a:pt x="987" y="1663"/>
                  <a:pt x="970" y="1663"/>
                </a:cubicBezTo>
                <a:cubicBezTo>
                  <a:pt x="953" y="1663"/>
                  <a:pt x="935" y="1656"/>
                  <a:pt x="922" y="1643"/>
                </a:cubicBezTo>
                <a:lnTo>
                  <a:pt x="247" y="992"/>
                </a:lnTo>
                <a:cubicBezTo>
                  <a:pt x="245" y="990"/>
                  <a:pt x="236" y="983"/>
                  <a:pt x="224" y="970"/>
                </a:cubicBezTo>
                <a:lnTo>
                  <a:pt x="623" y="970"/>
                </a:lnTo>
                <a:cubicBezTo>
                  <a:pt x="655" y="970"/>
                  <a:pt x="683" y="948"/>
                  <a:pt x="691" y="918"/>
                </a:cubicBezTo>
                <a:lnTo>
                  <a:pt x="766" y="614"/>
                </a:lnTo>
                <a:lnTo>
                  <a:pt x="972" y="1336"/>
                </a:lnTo>
                <a:cubicBezTo>
                  <a:pt x="981" y="1365"/>
                  <a:pt x="1008" y="1385"/>
                  <a:pt x="1039" y="1385"/>
                </a:cubicBezTo>
                <a:cubicBezTo>
                  <a:pt x="1069" y="1385"/>
                  <a:pt x="1096" y="1365"/>
                  <a:pt x="1105" y="1336"/>
                </a:cubicBezTo>
                <a:lnTo>
                  <a:pt x="1263" y="811"/>
                </a:lnTo>
                <a:lnTo>
                  <a:pt x="1324" y="932"/>
                </a:lnTo>
                <a:cubicBezTo>
                  <a:pt x="1336" y="955"/>
                  <a:pt x="1359" y="970"/>
                  <a:pt x="1385" y="970"/>
                </a:cubicBezTo>
                <a:lnTo>
                  <a:pt x="1716" y="9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69170DA9-EAA5-EA4C-B1B2-5934A5624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981" y="4561448"/>
            <a:ext cx="307181" cy="307181"/>
          </a:xfrm>
          <a:custGeom>
            <a:avLst/>
            <a:gdLst>
              <a:gd name="T0" fmla="*/ 50345973 w 1664"/>
              <a:gd name="T1" fmla="*/ 100631150 h 1664"/>
              <a:gd name="T2" fmla="*/ 0 w 1664"/>
              <a:gd name="T3" fmla="*/ 50285423 h 1664"/>
              <a:gd name="T4" fmla="*/ 50345973 w 1664"/>
              <a:gd name="T5" fmla="*/ 0 h 1664"/>
              <a:gd name="T6" fmla="*/ 100631150 w 1664"/>
              <a:gd name="T7" fmla="*/ 50285423 h 1664"/>
              <a:gd name="T8" fmla="*/ 50345973 w 1664"/>
              <a:gd name="T9" fmla="*/ 100631150 h 1664"/>
              <a:gd name="T10" fmla="*/ 50345973 w 1664"/>
              <a:gd name="T11" fmla="*/ 8411056 h 1664"/>
              <a:gd name="T12" fmla="*/ 8411056 w 1664"/>
              <a:gd name="T13" fmla="*/ 50285423 h 1664"/>
              <a:gd name="T14" fmla="*/ 50345973 w 1664"/>
              <a:gd name="T15" fmla="*/ 92220094 h 1664"/>
              <a:gd name="T16" fmla="*/ 92220094 w 1664"/>
              <a:gd name="T17" fmla="*/ 50285423 h 1664"/>
              <a:gd name="T18" fmla="*/ 50345973 w 1664"/>
              <a:gd name="T19" fmla="*/ 8411056 h 1664"/>
              <a:gd name="T20" fmla="*/ 33584165 w 1664"/>
              <a:gd name="T21" fmla="*/ 41934671 h 1664"/>
              <a:gd name="T22" fmla="*/ 25172863 w 1664"/>
              <a:gd name="T23" fmla="*/ 33523615 h 1664"/>
              <a:gd name="T24" fmla="*/ 33584165 w 1664"/>
              <a:gd name="T25" fmla="*/ 25172863 h 1664"/>
              <a:gd name="T26" fmla="*/ 41934671 w 1664"/>
              <a:gd name="T27" fmla="*/ 33523615 h 1664"/>
              <a:gd name="T28" fmla="*/ 33584165 w 1664"/>
              <a:gd name="T29" fmla="*/ 41934671 h 1664"/>
              <a:gd name="T30" fmla="*/ 71585538 w 1664"/>
              <a:gd name="T31" fmla="*/ 77334110 h 1664"/>
              <a:gd name="T32" fmla="*/ 66320875 w 1664"/>
              <a:gd name="T33" fmla="*/ 74611077 h 1664"/>
              <a:gd name="T34" fmla="*/ 50345973 w 1664"/>
              <a:gd name="T35" fmla="*/ 62871732 h 1664"/>
              <a:gd name="T36" fmla="*/ 34370825 w 1664"/>
              <a:gd name="T37" fmla="*/ 74611077 h 1664"/>
              <a:gd name="T38" fmla="*/ 29106162 w 1664"/>
              <a:gd name="T39" fmla="*/ 77334110 h 1664"/>
              <a:gd name="T40" fmla="*/ 26383128 w 1664"/>
              <a:gd name="T41" fmla="*/ 72129997 h 1664"/>
              <a:gd name="T42" fmla="*/ 50345973 w 1664"/>
              <a:gd name="T43" fmla="*/ 54521226 h 1664"/>
              <a:gd name="T44" fmla="*/ 74308572 w 1664"/>
              <a:gd name="T45" fmla="*/ 72129997 h 1664"/>
              <a:gd name="T46" fmla="*/ 71585538 w 1664"/>
              <a:gd name="T47" fmla="*/ 77334110 h 1664"/>
              <a:gd name="T48" fmla="*/ 67107535 w 1664"/>
              <a:gd name="T49" fmla="*/ 41934671 h 1664"/>
              <a:gd name="T50" fmla="*/ 58696479 w 1664"/>
              <a:gd name="T51" fmla="*/ 33523615 h 1664"/>
              <a:gd name="T52" fmla="*/ 67107535 w 1664"/>
              <a:gd name="T53" fmla="*/ 25172863 h 1664"/>
              <a:gd name="T54" fmla="*/ 75458286 w 1664"/>
              <a:gd name="T55" fmla="*/ 33523615 h 1664"/>
              <a:gd name="T56" fmla="*/ 67107535 w 1664"/>
              <a:gd name="T57" fmla="*/ 41934671 h 16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664" h="1664">
                <a:moveTo>
                  <a:pt x="832" y="1663"/>
                </a:moveTo>
                <a:cubicBezTo>
                  <a:pt x="373" y="1663"/>
                  <a:pt x="0" y="1290"/>
                  <a:pt x="0" y="831"/>
                </a:cubicBezTo>
                <a:cubicBezTo>
                  <a:pt x="0" y="372"/>
                  <a:pt x="373" y="0"/>
                  <a:pt x="832" y="0"/>
                </a:cubicBezTo>
                <a:cubicBezTo>
                  <a:pt x="1291" y="0"/>
                  <a:pt x="1663" y="372"/>
                  <a:pt x="1663" y="831"/>
                </a:cubicBezTo>
                <a:cubicBezTo>
                  <a:pt x="1663" y="1290"/>
                  <a:pt x="1291" y="1663"/>
                  <a:pt x="832" y="1663"/>
                </a:cubicBezTo>
                <a:close/>
                <a:moveTo>
                  <a:pt x="832" y="139"/>
                </a:moveTo>
                <a:cubicBezTo>
                  <a:pt x="450" y="139"/>
                  <a:pt x="139" y="449"/>
                  <a:pt x="139" y="831"/>
                </a:cubicBezTo>
                <a:cubicBezTo>
                  <a:pt x="139" y="1213"/>
                  <a:pt x="450" y="1524"/>
                  <a:pt x="832" y="1524"/>
                </a:cubicBezTo>
                <a:cubicBezTo>
                  <a:pt x="1214" y="1524"/>
                  <a:pt x="1524" y="1213"/>
                  <a:pt x="1524" y="831"/>
                </a:cubicBezTo>
                <a:cubicBezTo>
                  <a:pt x="1524" y="449"/>
                  <a:pt x="1214" y="139"/>
                  <a:pt x="832" y="139"/>
                </a:cubicBezTo>
                <a:close/>
                <a:moveTo>
                  <a:pt x="555" y="693"/>
                </a:moveTo>
                <a:cubicBezTo>
                  <a:pt x="478" y="693"/>
                  <a:pt x="416" y="631"/>
                  <a:pt x="416" y="554"/>
                </a:cubicBezTo>
                <a:cubicBezTo>
                  <a:pt x="416" y="477"/>
                  <a:pt x="478" y="416"/>
                  <a:pt x="555" y="416"/>
                </a:cubicBezTo>
                <a:cubicBezTo>
                  <a:pt x="631" y="416"/>
                  <a:pt x="693" y="477"/>
                  <a:pt x="693" y="554"/>
                </a:cubicBezTo>
                <a:cubicBezTo>
                  <a:pt x="693" y="631"/>
                  <a:pt x="631" y="693"/>
                  <a:pt x="555" y="693"/>
                </a:cubicBezTo>
                <a:close/>
                <a:moveTo>
                  <a:pt x="1183" y="1278"/>
                </a:moveTo>
                <a:cubicBezTo>
                  <a:pt x="1147" y="1290"/>
                  <a:pt x="1108" y="1270"/>
                  <a:pt x="1096" y="1233"/>
                </a:cubicBezTo>
                <a:cubicBezTo>
                  <a:pt x="1060" y="1117"/>
                  <a:pt x="953" y="1039"/>
                  <a:pt x="832" y="1039"/>
                </a:cubicBezTo>
                <a:cubicBezTo>
                  <a:pt x="710" y="1039"/>
                  <a:pt x="603" y="1117"/>
                  <a:pt x="568" y="1233"/>
                </a:cubicBezTo>
                <a:cubicBezTo>
                  <a:pt x="556" y="1270"/>
                  <a:pt x="517" y="1290"/>
                  <a:pt x="481" y="1278"/>
                </a:cubicBezTo>
                <a:cubicBezTo>
                  <a:pt x="444" y="1266"/>
                  <a:pt x="424" y="1229"/>
                  <a:pt x="436" y="1192"/>
                </a:cubicBezTo>
                <a:cubicBezTo>
                  <a:pt x="490" y="1017"/>
                  <a:pt x="649" y="901"/>
                  <a:pt x="832" y="901"/>
                </a:cubicBezTo>
                <a:cubicBezTo>
                  <a:pt x="1015" y="901"/>
                  <a:pt x="1174" y="1017"/>
                  <a:pt x="1228" y="1192"/>
                </a:cubicBezTo>
                <a:cubicBezTo>
                  <a:pt x="1240" y="1229"/>
                  <a:pt x="1219" y="1266"/>
                  <a:pt x="1183" y="1278"/>
                </a:cubicBezTo>
                <a:close/>
                <a:moveTo>
                  <a:pt x="1109" y="693"/>
                </a:moveTo>
                <a:cubicBezTo>
                  <a:pt x="1032" y="693"/>
                  <a:pt x="970" y="631"/>
                  <a:pt x="970" y="554"/>
                </a:cubicBezTo>
                <a:cubicBezTo>
                  <a:pt x="970" y="477"/>
                  <a:pt x="1032" y="416"/>
                  <a:pt x="1109" y="416"/>
                </a:cubicBezTo>
                <a:cubicBezTo>
                  <a:pt x="1186" y="416"/>
                  <a:pt x="1247" y="477"/>
                  <a:pt x="1247" y="554"/>
                </a:cubicBezTo>
                <a:cubicBezTo>
                  <a:pt x="1247" y="631"/>
                  <a:pt x="1186" y="693"/>
                  <a:pt x="1109" y="693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8CA2A800-03EA-6246-AE7B-DADE13A29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611" y="4561448"/>
            <a:ext cx="305991" cy="307181"/>
          </a:xfrm>
          <a:custGeom>
            <a:avLst/>
            <a:gdLst>
              <a:gd name="T0" fmla="*/ 50150876 w 1663"/>
              <a:gd name="T1" fmla="*/ 100631150 h 1664"/>
              <a:gd name="T2" fmla="*/ 0 w 1663"/>
              <a:gd name="T3" fmla="*/ 50285423 h 1664"/>
              <a:gd name="T4" fmla="*/ 50150876 w 1663"/>
              <a:gd name="T5" fmla="*/ 0 h 1664"/>
              <a:gd name="T6" fmla="*/ 100301507 w 1663"/>
              <a:gd name="T7" fmla="*/ 50285423 h 1664"/>
              <a:gd name="T8" fmla="*/ 50150876 w 1663"/>
              <a:gd name="T9" fmla="*/ 100631150 h 1664"/>
              <a:gd name="T10" fmla="*/ 50150876 w 1663"/>
              <a:gd name="T11" fmla="*/ 8411056 h 1664"/>
              <a:gd name="T12" fmla="*/ 8328303 w 1663"/>
              <a:gd name="T13" fmla="*/ 50285423 h 1664"/>
              <a:gd name="T14" fmla="*/ 50150876 w 1663"/>
              <a:gd name="T15" fmla="*/ 92220094 h 1664"/>
              <a:gd name="T16" fmla="*/ 91973203 w 1663"/>
              <a:gd name="T17" fmla="*/ 50285423 h 1664"/>
              <a:gd name="T18" fmla="*/ 50150876 w 1663"/>
              <a:gd name="T19" fmla="*/ 8411056 h 1664"/>
              <a:gd name="T20" fmla="*/ 33433917 w 1663"/>
              <a:gd name="T21" fmla="*/ 41934671 h 1664"/>
              <a:gd name="T22" fmla="*/ 25045262 w 1663"/>
              <a:gd name="T23" fmla="*/ 33523615 h 1664"/>
              <a:gd name="T24" fmla="*/ 33433917 w 1663"/>
              <a:gd name="T25" fmla="*/ 25172863 h 1664"/>
              <a:gd name="T26" fmla="*/ 41762221 w 1663"/>
              <a:gd name="T27" fmla="*/ 33523615 h 1664"/>
              <a:gd name="T28" fmla="*/ 33433917 w 1663"/>
              <a:gd name="T29" fmla="*/ 41934671 h 1664"/>
              <a:gd name="T30" fmla="*/ 50150876 w 1663"/>
              <a:gd name="T31" fmla="*/ 79633539 h 1664"/>
              <a:gd name="T32" fmla="*/ 26252298 w 1663"/>
              <a:gd name="T33" fmla="*/ 62024522 h 1664"/>
              <a:gd name="T34" fmla="*/ 28967884 w 1663"/>
              <a:gd name="T35" fmla="*/ 56760105 h 1664"/>
              <a:gd name="T36" fmla="*/ 34218491 w 1663"/>
              <a:gd name="T37" fmla="*/ 59543689 h 1664"/>
              <a:gd name="T38" fmla="*/ 50150876 w 1663"/>
              <a:gd name="T39" fmla="*/ 71283034 h 1664"/>
              <a:gd name="T40" fmla="*/ 66083016 w 1663"/>
              <a:gd name="T41" fmla="*/ 59543689 h 1664"/>
              <a:gd name="T42" fmla="*/ 71393975 w 1663"/>
              <a:gd name="T43" fmla="*/ 56760105 h 1664"/>
              <a:gd name="T44" fmla="*/ 74049209 w 1663"/>
              <a:gd name="T45" fmla="*/ 62024522 h 1664"/>
              <a:gd name="T46" fmla="*/ 50150876 w 1663"/>
              <a:gd name="T47" fmla="*/ 79633539 h 1664"/>
              <a:gd name="T48" fmla="*/ 66867589 w 1663"/>
              <a:gd name="T49" fmla="*/ 41934671 h 1664"/>
              <a:gd name="T50" fmla="*/ 58539286 w 1663"/>
              <a:gd name="T51" fmla="*/ 33523615 h 1664"/>
              <a:gd name="T52" fmla="*/ 66867589 w 1663"/>
              <a:gd name="T53" fmla="*/ 25172863 h 1664"/>
              <a:gd name="T54" fmla="*/ 75256245 w 1663"/>
              <a:gd name="T55" fmla="*/ 33523615 h 1664"/>
              <a:gd name="T56" fmla="*/ 66867589 w 1663"/>
              <a:gd name="T57" fmla="*/ 41934671 h 166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663" h="1664">
                <a:moveTo>
                  <a:pt x="831" y="1663"/>
                </a:moveTo>
                <a:cubicBezTo>
                  <a:pt x="372" y="1663"/>
                  <a:pt x="0" y="1290"/>
                  <a:pt x="0" y="831"/>
                </a:cubicBezTo>
                <a:cubicBezTo>
                  <a:pt x="0" y="372"/>
                  <a:pt x="372" y="0"/>
                  <a:pt x="831" y="0"/>
                </a:cubicBezTo>
                <a:cubicBezTo>
                  <a:pt x="1290" y="0"/>
                  <a:pt x="1662" y="372"/>
                  <a:pt x="1662" y="831"/>
                </a:cubicBezTo>
                <a:cubicBezTo>
                  <a:pt x="1662" y="1290"/>
                  <a:pt x="1290" y="1663"/>
                  <a:pt x="831" y="1663"/>
                </a:cubicBezTo>
                <a:close/>
                <a:moveTo>
                  <a:pt x="831" y="139"/>
                </a:moveTo>
                <a:cubicBezTo>
                  <a:pt x="449" y="139"/>
                  <a:pt x="138" y="449"/>
                  <a:pt x="138" y="831"/>
                </a:cubicBezTo>
                <a:cubicBezTo>
                  <a:pt x="138" y="1213"/>
                  <a:pt x="449" y="1524"/>
                  <a:pt x="831" y="1524"/>
                </a:cubicBezTo>
                <a:cubicBezTo>
                  <a:pt x="1213" y="1524"/>
                  <a:pt x="1524" y="1213"/>
                  <a:pt x="1524" y="831"/>
                </a:cubicBezTo>
                <a:cubicBezTo>
                  <a:pt x="1524" y="449"/>
                  <a:pt x="1213" y="139"/>
                  <a:pt x="831" y="139"/>
                </a:cubicBezTo>
                <a:close/>
                <a:moveTo>
                  <a:pt x="554" y="693"/>
                </a:moveTo>
                <a:cubicBezTo>
                  <a:pt x="477" y="693"/>
                  <a:pt x="415" y="631"/>
                  <a:pt x="415" y="554"/>
                </a:cubicBezTo>
                <a:cubicBezTo>
                  <a:pt x="415" y="477"/>
                  <a:pt x="477" y="416"/>
                  <a:pt x="554" y="416"/>
                </a:cubicBezTo>
                <a:cubicBezTo>
                  <a:pt x="631" y="416"/>
                  <a:pt x="692" y="477"/>
                  <a:pt x="692" y="554"/>
                </a:cubicBezTo>
                <a:cubicBezTo>
                  <a:pt x="692" y="631"/>
                  <a:pt x="631" y="693"/>
                  <a:pt x="554" y="693"/>
                </a:cubicBezTo>
                <a:close/>
                <a:moveTo>
                  <a:pt x="831" y="1316"/>
                </a:moveTo>
                <a:cubicBezTo>
                  <a:pt x="648" y="1316"/>
                  <a:pt x="489" y="1199"/>
                  <a:pt x="435" y="1025"/>
                </a:cubicBezTo>
                <a:cubicBezTo>
                  <a:pt x="423" y="988"/>
                  <a:pt x="444" y="950"/>
                  <a:pt x="480" y="938"/>
                </a:cubicBezTo>
                <a:cubicBezTo>
                  <a:pt x="516" y="927"/>
                  <a:pt x="555" y="947"/>
                  <a:pt x="567" y="984"/>
                </a:cubicBezTo>
                <a:cubicBezTo>
                  <a:pt x="603" y="1100"/>
                  <a:pt x="710" y="1178"/>
                  <a:pt x="831" y="1178"/>
                </a:cubicBezTo>
                <a:cubicBezTo>
                  <a:pt x="952" y="1178"/>
                  <a:pt x="1059" y="1100"/>
                  <a:pt x="1095" y="984"/>
                </a:cubicBezTo>
                <a:cubicBezTo>
                  <a:pt x="1107" y="947"/>
                  <a:pt x="1146" y="927"/>
                  <a:pt x="1183" y="938"/>
                </a:cubicBezTo>
                <a:cubicBezTo>
                  <a:pt x="1218" y="950"/>
                  <a:pt x="1239" y="988"/>
                  <a:pt x="1227" y="1025"/>
                </a:cubicBezTo>
                <a:cubicBezTo>
                  <a:pt x="1173" y="1199"/>
                  <a:pt x="1014" y="1316"/>
                  <a:pt x="831" y="1316"/>
                </a:cubicBezTo>
                <a:close/>
                <a:moveTo>
                  <a:pt x="1108" y="693"/>
                </a:moveTo>
                <a:cubicBezTo>
                  <a:pt x="1031" y="693"/>
                  <a:pt x="970" y="631"/>
                  <a:pt x="970" y="554"/>
                </a:cubicBezTo>
                <a:cubicBezTo>
                  <a:pt x="970" y="477"/>
                  <a:pt x="1031" y="416"/>
                  <a:pt x="1108" y="416"/>
                </a:cubicBezTo>
                <a:cubicBezTo>
                  <a:pt x="1185" y="416"/>
                  <a:pt x="1247" y="477"/>
                  <a:pt x="1247" y="554"/>
                </a:cubicBezTo>
                <a:cubicBezTo>
                  <a:pt x="1247" y="631"/>
                  <a:pt x="1185" y="693"/>
                  <a:pt x="1108" y="693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DB7D07EC-2440-6440-B114-35F79EBF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3147" y="4599547"/>
            <a:ext cx="357188" cy="230981"/>
          </a:xfrm>
          <a:custGeom>
            <a:avLst/>
            <a:gdLst>
              <a:gd name="T0" fmla="*/ 115879235 w 1940"/>
              <a:gd name="T1" fmla="*/ 42383826 h 1248"/>
              <a:gd name="T2" fmla="*/ 58604281 w 1940"/>
              <a:gd name="T3" fmla="*/ 75720145 h 1248"/>
              <a:gd name="T4" fmla="*/ 1268691 w 1940"/>
              <a:gd name="T5" fmla="*/ 42383826 h 1248"/>
              <a:gd name="T6" fmla="*/ 0 w 1940"/>
              <a:gd name="T7" fmla="*/ 37890549 h 1248"/>
              <a:gd name="T8" fmla="*/ 1268691 w 1940"/>
              <a:gd name="T9" fmla="*/ 33336320 h 1248"/>
              <a:gd name="T10" fmla="*/ 58604281 w 1940"/>
              <a:gd name="T11" fmla="*/ 0 h 1248"/>
              <a:gd name="T12" fmla="*/ 115879235 w 1940"/>
              <a:gd name="T13" fmla="*/ 33336320 h 1248"/>
              <a:gd name="T14" fmla="*/ 117147926 w 1940"/>
              <a:gd name="T15" fmla="*/ 37890549 h 1248"/>
              <a:gd name="T16" fmla="*/ 115879235 w 1940"/>
              <a:gd name="T17" fmla="*/ 42383826 h 1248"/>
              <a:gd name="T18" fmla="*/ 83918687 w 1940"/>
              <a:gd name="T19" fmla="*/ 14694701 h 1248"/>
              <a:gd name="T20" fmla="*/ 87906176 w 1940"/>
              <a:gd name="T21" fmla="*/ 29450109 h 1248"/>
              <a:gd name="T22" fmla="*/ 58604281 w 1940"/>
              <a:gd name="T23" fmla="*/ 58900219 h 1248"/>
              <a:gd name="T24" fmla="*/ 29302140 w 1940"/>
              <a:gd name="T25" fmla="*/ 29450109 h 1248"/>
              <a:gd name="T26" fmla="*/ 33289630 w 1940"/>
              <a:gd name="T27" fmla="*/ 14694701 h 1248"/>
              <a:gd name="T28" fmla="*/ 8337566 w 1940"/>
              <a:gd name="T29" fmla="*/ 37890549 h 1248"/>
              <a:gd name="T30" fmla="*/ 58604281 w 1940"/>
              <a:gd name="T31" fmla="*/ 67279705 h 1248"/>
              <a:gd name="T32" fmla="*/ 108810360 w 1940"/>
              <a:gd name="T33" fmla="*/ 37890549 h 1248"/>
              <a:gd name="T34" fmla="*/ 83918687 w 1940"/>
              <a:gd name="T35" fmla="*/ 14694701 h 1248"/>
              <a:gd name="T36" fmla="*/ 58604281 w 1940"/>
              <a:gd name="T37" fmla="*/ 9472699 h 1248"/>
              <a:gd name="T38" fmla="*/ 38726981 w 1940"/>
              <a:gd name="T39" fmla="*/ 29450109 h 1248"/>
              <a:gd name="T40" fmla="*/ 41868758 w 1940"/>
              <a:gd name="T41" fmla="*/ 32607593 h 1248"/>
              <a:gd name="T42" fmla="*/ 45010289 w 1940"/>
              <a:gd name="T43" fmla="*/ 29450109 h 1248"/>
              <a:gd name="T44" fmla="*/ 58604281 w 1940"/>
              <a:gd name="T45" fmla="*/ 15787667 h 1248"/>
              <a:gd name="T46" fmla="*/ 61745813 w 1940"/>
              <a:gd name="T47" fmla="*/ 12630183 h 1248"/>
              <a:gd name="T48" fmla="*/ 58604281 w 1940"/>
              <a:gd name="T49" fmla="*/ 9472699 h 124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40" h="1248">
                <a:moveTo>
                  <a:pt x="1918" y="698"/>
                </a:moveTo>
                <a:cubicBezTo>
                  <a:pt x="1719" y="1026"/>
                  <a:pt x="1354" y="1247"/>
                  <a:pt x="970" y="1247"/>
                </a:cubicBezTo>
                <a:cubicBezTo>
                  <a:pt x="585" y="1247"/>
                  <a:pt x="221" y="1025"/>
                  <a:pt x="21" y="698"/>
                </a:cubicBezTo>
                <a:cubicBezTo>
                  <a:pt x="8" y="676"/>
                  <a:pt x="0" y="651"/>
                  <a:pt x="0" y="624"/>
                </a:cubicBezTo>
                <a:cubicBezTo>
                  <a:pt x="0" y="597"/>
                  <a:pt x="9" y="572"/>
                  <a:pt x="21" y="549"/>
                </a:cubicBezTo>
                <a:cubicBezTo>
                  <a:pt x="221" y="222"/>
                  <a:pt x="585" y="0"/>
                  <a:pt x="970" y="0"/>
                </a:cubicBezTo>
                <a:cubicBezTo>
                  <a:pt x="1354" y="0"/>
                  <a:pt x="1719" y="222"/>
                  <a:pt x="1918" y="549"/>
                </a:cubicBezTo>
                <a:cubicBezTo>
                  <a:pt x="1931" y="572"/>
                  <a:pt x="1939" y="597"/>
                  <a:pt x="1939" y="624"/>
                </a:cubicBezTo>
                <a:cubicBezTo>
                  <a:pt x="1939" y="651"/>
                  <a:pt x="1931" y="676"/>
                  <a:pt x="1918" y="698"/>
                </a:cubicBezTo>
                <a:close/>
                <a:moveTo>
                  <a:pt x="1389" y="242"/>
                </a:moveTo>
                <a:cubicBezTo>
                  <a:pt x="1432" y="315"/>
                  <a:pt x="1455" y="400"/>
                  <a:pt x="1455" y="485"/>
                </a:cubicBezTo>
                <a:cubicBezTo>
                  <a:pt x="1455" y="752"/>
                  <a:pt x="1237" y="970"/>
                  <a:pt x="970" y="970"/>
                </a:cubicBezTo>
                <a:cubicBezTo>
                  <a:pt x="702" y="970"/>
                  <a:pt x="485" y="752"/>
                  <a:pt x="485" y="485"/>
                </a:cubicBezTo>
                <a:cubicBezTo>
                  <a:pt x="485" y="400"/>
                  <a:pt x="507" y="315"/>
                  <a:pt x="551" y="242"/>
                </a:cubicBezTo>
                <a:cubicBezTo>
                  <a:pt x="382" y="328"/>
                  <a:pt x="241" y="465"/>
                  <a:pt x="138" y="624"/>
                </a:cubicBezTo>
                <a:cubicBezTo>
                  <a:pt x="323" y="909"/>
                  <a:pt x="622" y="1108"/>
                  <a:pt x="970" y="1108"/>
                </a:cubicBezTo>
                <a:cubicBezTo>
                  <a:pt x="1317" y="1108"/>
                  <a:pt x="1616" y="909"/>
                  <a:pt x="1801" y="624"/>
                </a:cubicBezTo>
                <a:cubicBezTo>
                  <a:pt x="1698" y="465"/>
                  <a:pt x="1557" y="328"/>
                  <a:pt x="1389" y="242"/>
                </a:cubicBezTo>
                <a:close/>
                <a:moveTo>
                  <a:pt x="970" y="156"/>
                </a:moveTo>
                <a:cubicBezTo>
                  <a:pt x="789" y="156"/>
                  <a:pt x="641" y="304"/>
                  <a:pt x="641" y="485"/>
                </a:cubicBezTo>
                <a:cubicBezTo>
                  <a:pt x="641" y="513"/>
                  <a:pt x="664" y="537"/>
                  <a:pt x="693" y="537"/>
                </a:cubicBezTo>
                <a:cubicBezTo>
                  <a:pt x="721" y="537"/>
                  <a:pt x="745" y="513"/>
                  <a:pt x="745" y="485"/>
                </a:cubicBezTo>
                <a:cubicBezTo>
                  <a:pt x="745" y="362"/>
                  <a:pt x="846" y="260"/>
                  <a:pt x="970" y="260"/>
                </a:cubicBezTo>
                <a:cubicBezTo>
                  <a:pt x="998" y="260"/>
                  <a:pt x="1022" y="236"/>
                  <a:pt x="1022" y="208"/>
                </a:cubicBezTo>
                <a:cubicBezTo>
                  <a:pt x="1022" y="180"/>
                  <a:pt x="998" y="156"/>
                  <a:pt x="970" y="156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7F5894A8-F17E-DC48-98F9-91AD833EA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8285" y="4561448"/>
            <a:ext cx="370285" cy="282178"/>
          </a:xfrm>
          <a:custGeom>
            <a:avLst/>
            <a:gdLst>
              <a:gd name="T0" fmla="*/ 117306209 w 2010"/>
              <a:gd name="T1" fmla="*/ 75681368 h 1525"/>
              <a:gd name="T2" fmla="*/ 100556811 w 2010"/>
              <a:gd name="T3" fmla="*/ 92566884 h 1525"/>
              <a:gd name="T4" fmla="*/ 16749398 w 2010"/>
              <a:gd name="T5" fmla="*/ 92566884 h 1525"/>
              <a:gd name="T6" fmla="*/ 0 w 2010"/>
              <a:gd name="T7" fmla="*/ 75681368 h 1525"/>
              <a:gd name="T8" fmla="*/ 117306209 w 2010"/>
              <a:gd name="T9" fmla="*/ 75681368 h 1525"/>
              <a:gd name="T10" fmla="*/ 96324143 w 2010"/>
              <a:gd name="T11" fmla="*/ 50474476 h 1525"/>
              <a:gd name="T12" fmla="*/ 92151900 w 2010"/>
              <a:gd name="T13" fmla="*/ 50474476 h 1525"/>
              <a:gd name="T14" fmla="*/ 92151900 w 2010"/>
              <a:gd name="T15" fmla="*/ 52600400 h 1525"/>
              <a:gd name="T16" fmla="*/ 77518836 w 2010"/>
              <a:gd name="T17" fmla="*/ 67299301 h 1525"/>
              <a:gd name="T18" fmla="*/ 31442886 w 2010"/>
              <a:gd name="T19" fmla="*/ 67299301 h 1525"/>
              <a:gd name="T20" fmla="*/ 16749398 w 2010"/>
              <a:gd name="T21" fmla="*/ 52600400 h 1525"/>
              <a:gd name="T22" fmla="*/ 16749398 w 2010"/>
              <a:gd name="T23" fmla="*/ 4190910 h 1525"/>
              <a:gd name="T24" fmla="*/ 20982066 w 2010"/>
              <a:gd name="T25" fmla="*/ 0 h 1525"/>
              <a:gd name="T26" fmla="*/ 96324143 w 2010"/>
              <a:gd name="T27" fmla="*/ 0 h 1525"/>
              <a:gd name="T28" fmla="*/ 121478452 w 2010"/>
              <a:gd name="T29" fmla="*/ 25206892 h 1525"/>
              <a:gd name="T30" fmla="*/ 96324143 w 2010"/>
              <a:gd name="T31" fmla="*/ 50474476 h 1525"/>
              <a:gd name="T32" fmla="*/ 96324143 w 2010"/>
              <a:gd name="T33" fmla="*/ 12572977 h 1525"/>
              <a:gd name="T34" fmla="*/ 92151900 w 2010"/>
              <a:gd name="T35" fmla="*/ 12572977 h 1525"/>
              <a:gd name="T36" fmla="*/ 92151900 w 2010"/>
              <a:gd name="T37" fmla="*/ 37840561 h 1525"/>
              <a:gd name="T38" fmla="*/ 96324143 w 2010"/>
              <a:gd name="T39" fmla="*/ 37840561 h 1525"/>
              <a:gd name="T40" fmla="*/ 108901298 w 2010"/>
              <a:gd name="T41" fmla="*/ 25206892 h 1525"/>
              <a:gd name="T42" fmla="*/ 96324143 w 2010"/>
              <a:gd name="T43" fmla="*/ 12572977 h 152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010" h="1525">
                <a:moveTo>
                  <a:pt x="1940" y="1246"/>
                </a:moveTo>
                <a:cubicBezTo>
                  <a:pt x="1940" y="1399"/>
                  <a:pt x="1815" y="1524"/>
                  <a:pt x="1663" y="1524"/>
                </a:cubicBezTo>
                <a:lnTo>
                  <a:pt x="277" y="1524"/>
                </a:lnTo>
                <a:cubicBezTo>
                  <a:pt x="125" y="1524"/>
                  <a:pt x="0" y="1399"/>
                  <a:pt x="0" y="1246"/>
                </a:cubicBezTo>
                <a:lnTo>
                  <a:pt x="1940" y="1246"/>
                </a:lnTo>
                <a:close/>
                <a:moveTo>
                  <a:pt x="1593" y="831"/>
                </a:moveTo>
                <a:lnTo>
                  <a:pt x="1524" y="831"/>
                </a:lnTo>
                <a:lnTo>
                  <a:pt x="1524" y="866"/>
                </a:lnTo>
                <a:cubicBezTo>
                  <a:pt x="1524" y="999"/>
                  <a:pt x="1415" y="1108"/>
                  <a:pt x="1282" y="1108"/>
                </a:cubicBezTo>
                <a:lnTo>
                  <a:pt x="520" y="1108"/>
                </a:lnTo>
                <a:cubicBezTo>
                  <a:pt x="387" y="1108"/>
                  <a:pt x="277" y="999"/>
                  <a:pt x="277" y="866"/>
                </a:cubicBezTo>
                <a:lnTo>
                  <a:pt x="277" y="69"/>
                </a:lnTo>
                <a:cubicBezTo>
                  <a:pt x="277" y="31"/>
                  <a:pt x="309" y="0"/>
                  <a:pt x="347" y="0"/>
                </a:cubicBezTo>
                <a:lnTo>
                  <a:pt x="1593" y="0"/>
                </a:lnTo>
                <a:cubicBezTo>
                  <a:pt x="1823" y="0"/>
                  <a:pt x="2009" y="186"/>
                  <a:pt x="2009" y="415"/>
                </a:cubicBezTo>
                <a:cubicBezTo>
                  <a:pt x="2009" y="645"/>
                  <a:pt x="1823" y="831"/>
                  <a:pt x="1593" y="831"/>
                </a:cubicBezTo>
                <a:close/>
                <a:moveTo>
                  <a:pt x="1593" y="207"/>
                </a:moveTo>
                <a:lnTo>
                  <a:pt x="1524" y="207"/>
                </a:lnTo>
                <a:lnTo>
                  <a:pt x="1524" y="623"/>
                </a:lnTo>
                <a:lnTo>
                  <a:pt x="1593" y="623"/>
                </a:lnTo>
                <a:cubicBezTo>
                  <a:pt x="1708" y="623"/>
                  <a:pt x="1801" y="530"/>
                  <a:pt x="1801" y="415"/>
                </a:cubicBezTo>
                <a:cubicBezTo>
                  <a:pt x="1801" y="301"/>
                  <a:pt x="1708" y="207"/>
                  <a:pt x="1593" y="207"/>
                </a:cubicBez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8DF44696-44B5-3D4B-B2E2-45C825191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21" y="4519669"/>
            <a:ext cx="383381" cy="307181"/>
          </a:xfrm>
          <a:custGeom>
            <a:avLst/>
            <a:gdLst>
              <a:gd name="T0" fmla="*/ 125602754 w 2079"/>
              <a:gd name="T1" fmla="*/ 10468530 h 1664"/>
              <a:gd name="T2" fmla="*/ 125602754 w 2079"/>
              <a:gd name="T3" fmla="*/ 90102070 h 1664"/>
              <a:gd name="T4" fmla="*/ 115145918 w 2079"/>
              <a:gd name="T5" fmla="*/ 100631150 h 1664"/>
              <a:gd name="T6" fmla="*/ 10456836 w 2079"/>
              <a:gd name="T7" fmla="*/ 100631150 h 1664"/>
              <a:gd name="T8" fmla="*/ 0 w 2079"/>
              <a:gd name="T9" fmla="*/ 90102070 h 1664"/>
              <a:gd name="T10" fmla="*/ 0 w 2079"/>
              <a:gd name="T11" fmla="*/ 10468530 h 1664"/>
              <a:gd name="T12" fmla="*/ 10456836 w 2079"/>
              <a:gd name="T13" fmla="*/ 0 h 1664"/>
              <a:gd name="T14" fmla="*/ 115145918 w 2079"/>
              <a:gd name="T15" fmla="*/ 0 h 1664"/>
              <a:gd name="T16" fmla="*/ 125602754 w 2079"/>
              <a:gd name="T17" fmla="*/ 10468530 h 1664"/>
              <a:gd name="T18" fmla="*/ 8401809 w 2079"/>
              <a:gd name="T19" fmla="*/ 10468530 h 1664"/>
              <a:gd name="T20" fmla="*/ 8401809 w 2079"/>
              <a:gd name="T21" fmla="*/ 25172863 h 1664"/>
              <a:gd name="T22" fmla="*/ 117261430 w 2079"/>
              <a:gd name="T23" fmla="*/ 25172863 h 1664"/>
              <a:gd name="T24" fmla="*/ 117261430 w 2079"/>
              <a:gd name="T25" fmla="*/ 10468530 h 1664"/>
              <a:gd name="T26" fmla="*/ 115145918 w 2079"/>
              <a:gd name="T27" fmla="*/ 8411056 h 1664"/>
              <a:gd name="T28" fmla="*/ 10456836 w 2079"/>
              <a:gd name="T29" fmla="*/ 8411056 h 1664"/>
              <a:gd name="T30" fmla="*/ 8401809 w 2079"/>
              <a:gd name="T31" fmla="*/ 10468530 h 1664"/>
              <a:gd name="T32" fmla="*/ 117261430 w 2079"/>
              <a:gd name="T33" fmla="*/ 90102070 h 1664"/>
              <a:gd name="T34" fmla="*/ 117261430 w 2079"/>
              <a:gd name="T35" fmla="*/ 50285423 h 1664"/>
              <a:gd name="T36" fmla="*/ 8401809 w 2079"/>
              <a:gd name="T37" fmla="*/ 50285423 h 1664"/>
              <a:gd name="T38" fmla="*/ 8401809 w 2079"/>
              <a:gd name="T39" fmla="*/ 90102070 h 1664"/>
              <a:gd name="T40" fmla="*/ 10456836 w 2079"/>
              <a:gd name="T41" fmla="*/ 92220094 h 1664"/>
              <a:gd name="T42" fmla="*/ 115145918 w 2079"/>
              <a:gd name="T43" fmla="*/ 92220094 h 1664"/>
              <a:gd name="T44" fmla="*/ 117261430 w 2079"/>
              <a:gd name="T45" fmla="*/ 90102070 h 1664"/>
              <a:gd name="T46" fmla="*/ 16743133 w 2079"/>
              <a:gd name="T47" fmla="*/ 75458286 h 1664"/>
              <a:gd name="T48" fmla="*/ 33486019 w 2079"/>
              <a:gd name="T49" fmla="*/ 75458286 h 1664"/>
              <a:gd name="T50" fmla="*/ 33486019 w 2079"/>
              <a:gd name="T51" fmla="*/ 83808792 h 1664"/>
              <a:gd name="T52" fmla="*/ 16743133 w 2079"/>
              <a:gd name="T53" fmla="*/ 83808792 h 1664"/>
              <a:gd name="T54" fmla="*/ 16743133 w 2079"/>
              <a:gd name="T55" fmla="*/ 75458286 h 1664"/>
              <a:gd name="T56" fmla="*/ 41887828 w 2079"/>
              <a:gd name="T57" fmla="*/ 75458286 h 1664"/>
              <a:gd name="T58" fmla="*/ 67032524 w 2079"/>
              <a:gd name="T59" fmla="*/ 75458286 h 1664"/>
              <a:gd name="T60" fmla="*/ 67032524 w 2079"/>
              <a:gd name="T61" fmla="*/ 83808792 h 1664"/>
              <a:gd name="T62" fmla="*/ 41887828 w 2079"/>
              <a:gd name="T63" fmla="*/ 83808792 h 1664"/>
              <a:gd name="T64" fmla="*/ 41887828 w 2079"/>
              <a:gd name="T65" fmla="*/ 75458286 h 16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079" h="1664">
                <a:moveTo>
                  <a:pt x="2078" y="173"/>
                </a:moveTo>
                <a:lnTo>
                  <a:pt x="2078" y="1489"/>
                </a:lnTo>
                <a:cubicBezTo>
                  <a:pt x="2078" y="1585"/>
                  <a:pt x="2000" y="1663"/>
                  <a:pt x="1905" y="1663"/>
                </a:cubicBezTo>
                <a:lnTo>
                  <a:pt x="173" y="1663"/>
                </a:lnTo>
                <a:cubicBezTo>
                  <a:pt x="78" y="1663"/>
                  <a:pt x="0" y="1585"/>
                  <a:pt x="0" y="1489"/>
                </a:cubicBezTo>
                <a:lnTo>
                  <a:pt x="0" y="173"/>
                </a:lnTo>
                <a:cubicBezTo>
                  <a:pt x="0" y="78"/>
                  <a:pt x="78" y="0"/>
                  <a:pt x="173" y="0"/>
                </a:cubicBezTo>
                <a:lnTo>
                  <a:pt x="1905" y="0"/>
                </a:lnTo>
                <a:cubicBezTo>
                  <a:pt x="2000" y="0"/>
                  <a:pt x="2078" y="78"/>
                  <a:pt x="2078" y="173"/>
                </a:cubicBezTo>
                <a:close/>
                <a:moveTo>
                  <a:pt x="139" y="173"/>
                </a:moveTo>
                <a:lnTo>
                  <a:pt x="139" y="416"/>
                </a:lnTo>
                <a:lnTo>
                  <a:pt x="1940" y="416"/>
                </a:lnTo>
                <a:lnTo>
                  <a:pt x="1940" y="173"/>
                </a:lnTo>
                <a:cubicBezTo>
                  <a:pt x="1940" y="155"/>
                  <a:pt x="1924" y="139"/>
                  <a:pt x="1905" y="139"/>
                </a:cubicBezTo>
                <a:lnTo>
                  <a:pt x="173" y="139"/>
                </a:lnTo>
                <a:cubicBezTo>
                  <a:pt x="155" y="139"/>
                  <a:pt x="139" y="155"/>
                  <a:pt x="139" y="173"/>
                </a:cubicBezTo>
                <a:close/>
                <a:moveTo>
                  <a:pt x="1940" y="1489"/>
                </a:moveTo>
                <a:lnTo>
                  <a:pt x="1940" y="831"/>
                </a:lnTo>
                <a:lnTo>
                  <a:pt x="139" y="831"/>
                </a:lnTo>
                <a:lnTo>
                  <a:pt x="139" y="1489"/>
                </a:lnTo>
                <a:cubicBezTo>
                  <a:pt x="139" y="1508"/>
                  <a:pt x="155" y="1524"/>
                  <a:pt x="173" y="1524"/>
                </a:cubicBezTo>
                <a:lnTo>
                  <a:pt x="1905" y="1524"/>
                </a:lnTo>
                <a:cubicBezTo>
                  <a:pt x="1924" y="1524"/>
                  <a:pt x="1940" y="1508"/>
                  <a:pt x="1940" y="1489"/>
                </a:cubicBezTo>
                <a:close/>
                <a:moveTo>
                  <a:pt x="277" y="1247"/>
                </a:moveTo>
                <a:lnTo>
                  <a:pt x="554" y="1247"/>
                </a:lnTo>
                <a:lnTo>
                  <a:pt x="554" y="1385"/>
                </a:lnTo>
                <a:lnTo>
                  <a:pt x="277" y="1385"/>
                </a:lnTo>
                <a:lnTo>
                  <a:pt x="277" y="1247"/>
                </a:lnTo>
                <a:close/>
                <a:moveTo>
                  <a:pt x="693" y="1247"/>
                </a:moveTo>
                <a:lnTo>
                  <a:pt x="1109" y="1247"/>
                </a:lnTo>
                <a:lnTo>
                  <a:pt x="1109" y="1385"/>
                </a:lnTo>
                <a:lnTo>
                  <a:pt x="693" y="1385"/>
                </a:lnTo>
                <a:lnTo>
                  <a:pt x="693" y="1247"/>
                </a:ln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EA294DDD-A9B6-5743-ABB3-C213C6843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858" y="4532064"/>
            <a:ext cx="383381" cy="255984"/>
          </a:xfrm>
          <a:custGeom>
            <a:avLst/>
            <a:gdLst>
              <a:gd name="T0" fmla="*/ 125602754 w 2079"/>
              <a:gd name="T1" fmla="*/ 79668032 h 1386"/>
              <a:gd name="T2" fmla="*/ 121432215 w 2079"/>
              <a:gd name="T3" fmla="*/ 83845041 h 1386"/>
              <a:gd name="T4" fmla="*/ 4170539 w 2079"/>
              <a:gd name="T5" fmla="*/ 83845041 h 1386"/>
              <a:gd name="T6" fmla="*/ 0 w 2079"/>
              <a:gd name="T7" fmla="*/ 79668032 h 1386"/>
              <a:gd name="T8" fmla="*/ 0 w 2079"/>
              <a:gd name="T9" fmla="*/ 4177009 h 1386"/>
              <a:gd name="T10" fmla="*/ 4170539 w 2079"/>
              <a:gd name="T11" fmla="*/ 0 h 1386"/>
              <a:gd name="T12" fmla="*/ 121432215 w 2079"/>
              <a:gd name="T13" fmla="*/ 0 h 1386"/>
              <a:gd name="T14" fmla="*/ 125602754 w 2079"/>
              <a:gd name="T15" fmla="*/ 4177009 h 1386"/>
              <a:gd name="T16" fmla="*/ 125602754 w 2079"/>
              <a:gd name="T17" fmla="*/ 79668032 h 1386"/>
              <a:gd name="T18" fmla="*/ 117261430 w 2079"/>
              <a:gd name="T19" fmla="*/ 25123371 h 1386"/>
              <a:gd name="T20" fmla="*/ 100518544 w 2079"/>
              <a:gd name="T21" fmla="*/ 8354264 h 1386"/>
              <a:gd name="T22" fmla="*/ 25144696 w 2079"/>
              <a:gd name="T23" fmla="*/ 8354264 h 1386"/>
              <a:gd name="T24" fmla="*/ 8401809 w 2079"/>
              <a:gd name="T25" fmla="*/ 25123371 h 1386"/>
              <a:gd name="T26" fmla="*/ 8401809 w 2079"/>
              <a:gd name="T27" fmla="*/ 58661338 h 1386"/>
              <a:gd name="T28" fmla="*/ 25144696 w 2079"/>
              <a:gd name="T29" fmla="*/ 75430198 h 1386"/>
              <a:gd name="T30" fmla="*/ 100518544 w 2079"/>
              <a:gd name="T31" fmla="*/ 75430198 h 1386"/>
              <a:gd name="T32" fmla="*/ 117261430 w 2079"/>
              <a:gd name="T33" fmla="*/ 58661338 h 1386"/>
              <a:gd name="T34" fmla="*/ 117261430 w 2079"/>
              <a:gd name="T35" fmla="*/ 25123371 h 1386"/>
              <a:gd name="T36" fmla="*/ 62801500 w 2079"/>
              <a:gd name="T37" fmla="*/ 69194975 h 1386"/>
              <a:gd name="T38" fmla="*/ 41887828 w 2079"/>
              <a:gd name="T39" fmla="*/ 41892231 h 1386"/>
              <a:gd name="T40" fmla="*/ 62801500 w 2079"/>
              <a:gd name="T41" fmla="*/ 14650067 h 1386"/>
              <a:gd name="T42" fmla="*/ 83775411 w 2079"/>
              <a:gd name="T43" fmla="*/ 41892231 h 1386"/>
              <a:gd name="T44" fmla="*/ 62801500 w 2079"/>
              <a:gd name="T45" fmla="*/ 69194975 h 1386"/>
              <a:gd name="T46" fmla="*/ 75373848 w 2079"/>
              <a:gd name="T47" fmla="*/ 58661338 h 1386"/>
              <a:gd name="T48" fmla="*/ 75373848 w 2079"/>
              <a:gd name="T49" fmla="*/ 52425868 h 1386"/>
              <a:gd name="T50" fmla="*/ 66972039 w 2079"/>
              <a:gd name="T51" fmla="*/ 52425868 h 1386"/>
              <a:gd name="T52" fmla="*/ 66972039 w 2079"/>
              <a:gd name="T53" fmla="*/ 23064909 h 1386"/>
              <a:gd name="T54" fmla="*/ 59537504 w 2079"/>
              <a:gd name="T55" fmla="*/ 23064909 h 1386"/>
              <a:gd name="T56" fmla="*/ 49866486 w 2079"/>
              <a:gd name="T57" fmla="*/ 32024473 h 1386"/>
              <a:gd name="T58" fmla="*/ 54883328 w 2079"/>
              <a:gd name="T59" fmla="*/ 37230835 h 1386"/>
              <a:gd name="T60" fmla="*/ 58509990 w 2079"/>
              <a:gd name="T61" fmla="*/ 33537967 h 1386"/>
              <a:gd name="T62" fmla="*/ 58630715 w 2079"/>
              <a:gd name="T63" fmla="*/ 33537967 h 1386"/>
              <a:gd name="T64" fmla="*/ 58630715 w 2079"/>
              <a:gd name="T65" fmla="*/ 52425868 h 1386"/>
              <a:gd name="T66" fmla="*/ 50229152 w 2079"/>
              <a:gd name="T67" fmla="*/ 52425868 h 1386"/>
              <a:gd name="T68" fmla="*/ 50229152 w 2079"/>
              <a:gd name="T69" fmla="*/ 58661338 h 1386"/>
              <a:gd name="T70" fmla="*/ 75373848 w 2079"/>
              <a:gd name="T71" fmla="*/ 58661338 h 13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79" h="1386">
                <a:moveTo>
                  <a:pt x="2078" y="1316"/>
                </a:moveTo>
                <a:cubicBezTo>
                  <a:pt x="2078" y="1354"/>
                  <a:pt x="2047" y="1385"/>
                  <a:pt x="2009" y="1385"/>
                </a:cubicBezTo>
                <a:lnTo>
                  <a:pt x="69" y="1385"/>
                </a:lnTo>
                <a:cubicBezTo>
                  <a:pt x="32" y="1385"/>
                  <a:pt x="0" y="1354"/>
                  <a:pt x="0" y="1316"/>
                </a:cubicBezTo>
                <a:lnTo>
                  <a:pt x="0" y="69"/>
                </a:lnTo>
                <a:cubicBezTo>
                  <a:pt x="0" y="31"/>
                  <a:pt x="32" y="0"/>
                  <a:pt x="69" y="0"/>
                </a:cubicBezTo>
                <a:lnTo>
                  <a:pt x="2009" y="0"/>
                </a:lnTo>
                <a:cubicBezTo>
                  <a:pt x="2047" y="0"/>
                  <a:pt x="2078" y="31"/>
                  <a:pt x="2078" y="69"/>
                </a:cubicBezTo>
                <a:lnTo>
                  <a:pt x="2078" y="1316"/>
                </a:lnTo>
                <a:close/>
                <a:moveTo>
                  <a:pt x="1940" y="415"/>
                </a:moveTo>
                <a:cubicBezTo>
                  <a:pt x="1787" y="415"/>
                  <a:pt x="1663" y="291"/>
                  <a:pt x="1663" y="138"/>
                </a:cubicBezTo>
                <a:lnTo>
                  <a:pt x="416" y="138"/>
                </a:lnTo>
                <a:cubicBezTo>
                  <a:pt x="416" y="291"/>
                  <a:pt x="291" y="415"/>
                  <a:pt x="139" y="415"/>
                </a:cubicBezTo>
                <a:lnTo>
                  <a:pt x="139" y="969"/>
                </a:lnTo>
                <a:cubicBezTo>
                  <a:pt x="291" y="969"/>
                  <a:pt x="416" y="1094"/>
                  <a:pt x="416" y="1246"/>
                </a:cubicBezTo>
                <a:lnTo>
                  <a:pt x="1663" y="1246"/>
                </a:lnTo>
                <a:cubicBezTo>
                  <a:pt x="1663" y="1094"/>
                  <a:pt x="1787" y="969"/>
                  <a:pt x="1940" y="969"/>
                </a:cubicBezTo>
                <a:lnTo>
                  <a:pt x="1940" y="415"/>
                </a:lnTo>
                <a:close/>
                <a:moveTo>
                  <a:pt x="1039" y="1143"/>
                </a:moveTo>
                <a:cubicBezTo>
                  <a:pt x="812" y="1143"/>
                  <a:pt x="693" y="889"/>
                  <a:pt x="693" y="692"/>
                </a:cubicBezTo>
                <a:cubicBezTo>
                  <a:pt x="693" y="495"/>
                  <a:pt x="812" y="242"/>
                  <a:pt x="1039" y="242"/>
                </a:cubicBezTo>
                <a:cubicBezTo>
                  <a:pt x="1266" y="242"/>
                  <a:pt x="1386" y="495"/>
                  <a:pt x="1386" y="692"/>
                </a:cubicBezTo>
                <a:cubicBezTo>
                  <a:pt x="1386" y="889"/>
                  <a:pt x="1266" y="1143"/>
                  <a:pt x="1039" y="1143"/>
                </a:cubicBezTo>
                <a:close/>
                <a:moveTo>
                  <a:pt x="1247" y="969"/>
                </a:moveTo>
                <a:lnTo>
                  <a:pt x="1247" y="866"/>
                </a:lnTo>
                <a:lnTo>
                  <a:pt x="1108" y="866"/>
                </a:lnTo>
                <a:lnTo>
                  <a:pt x="1108" y="381"/>
                </a:lnTo>
                <a:lnTo>
                  <a:pt x="985" y="381"/>
                </a:lnTo>
                <a:lnTo>
                  <a:pt x="825" y="529"/>
                </a:lnTo>
                <a:lnTo>
                  <a:pt x="908" y="615"/>
                </a:lnTo>
                <a:cubicBezTo>
                  <a:pt x="934" y="593"/>
                  <a:pt x="950" y="581"/>
                  <a:pt x="968" y="554"/>
                </a:cubicBezTo>
                <a:lnTo>
                  <a:pt x="970" y="554"/>
                </a:lnTo>
                <a:lnTo>
                  <a:pt x="970" y="866"/>
                </a:lnTo>
                <a:lnTo>
                  <a:pt x="831" y="866"/>
                </a:lnTo>
                <a:lnTo>
                  <a:pt x="831" y="969"/>
                </a:lnTo>
                <a:lnTo>
                  <a:pt x="1247" y="969"/>
                </a:lnTo>
                <a:close/>
              </a:path>
            </a:pathLst>
          </a:custGeom>
          <a:solidFill>
            <a:srgbClr val="79BFD7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5E889416-2C2C-0F4E-9706-4DB6B4509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803" y="1956643"/>
            <a:ext cx="332184" cy="333375"/>
          </a:xfrm>
          <a:custGeom>
            <a:avLst/>
            <a:gdLst>
              <a:gd name="T0" fmla="*/ 2118702 w 1802"/>
              <a:gd name="T1" fmla="*/ 73630858 h 1802"/>
              <a:gd name="T2" fmla="*/ 2118702 w 1802"/>
              <a:gd name="T3" fmla="*/ 69438941 h 1802"/>
              <a:gd name="T4" fmla="*/ 25182325 w 1802"/>
              <a:gd name="T5" fmla="*/ 71504559 h 1802"/>
              <a:gd name="T6" fmla="*/ 51878219 w 1802"/>
              <a:gd name="T7" fmla="*/ 33534836 h 1802"/>
              <a:gd name="T8" fmla="*/ 29540903 w 1802"/>
              <a:gd name="T9" fmla="*/ 13668992 h 1802"/>
              <a:gd name="T10" fmla="*/ 15496758 w 1802"/>
              <a:gd name="T11" fmla="*/ 25029642 h 1802"/>
              <a:gd name="T12" fmla="*/ 15496758 w 1802"/>
              <a:gd name="T13" fmla="*/ 33899415 h 1802"/>
              <a:gd name="T14" fmla="*/ 32264984 w 1802"/>
              <a:gd name="T15" fmla="*/ 67677222 h 1802"/>
              <a:gd name="T16" fmla="*/ 6537745 w 1802"/>
              <a:gd name="T17" fmla="*/ 42829869 h 1802"/>
              <a:gd name="T18" fmla="*/ 6598209 w 1802"/>
              <a:gd name="T19" fmla="*/ 16099188 h 1802"/>
              <a:gd name="T20" fmla="*/ 29540903 w 1802"/>
              <a:gd name="T21" fmla="*/ 1032809 h 1802"/>
              <a:gd name="T22" fmla="*/ 64832534 w 1802"/>
              <a:gd name="T23" fmla="*/ 28614009 h 1802"/>
              <a:gd name="T24" fmla="*/ 51878219 w 1802"/>
              <a:gd name="T25" fmla="*/ 33534836 h 1802"/>
              <a:gd name="T26" fmla="*/ 10472583 w 1802"/>
              <a:gd name="T27" fmla="*/ 100969088 h 1802"/>
              <a:gd name="T28" fmla="*/ 8959014 w 1802"/>
              <a:gd name="T29" fmla="*/ 97324040 h 1802"/>
              <a:gd name="T30" fmla="*/ 28753886 w 1802"/>
              <a:gd name="T31" fmla="*/ 80495694 h 1802"/>
              <a:gd name="T32" fmla="*/ 11985907 w 1802"/>
              <a:gd name="T33" fmla="*/ 100361539 h 1802"/>
              <a:gd name="T34" fmla="*/ 37713146 w 1802"/>
              <a:gd name="T35" fmla="*/ 109413601 h 1802"/>
              <a:gd name="T36" fmla="*/ 35654908 w 1802"/>
              <a:gd name="T37" fmla="*/ 86267287 h 1802"/>
              <a:gd name="T38" fmla="*/ 39831848 w 1802"/>
              <a:gd name="T39" fmla="*/ 86267287 h 1802"/>
              <a:gd name="T40" fmla="*/ 102424506 w 1802"/>
              <a:gd name="T41" fmla="*/ 93253732 h 1802"/>
              <a:gd name="T42" fmla="*/ 79482058 w 1802"/>
              <a:gd name="T43" fmla="*/ 108320111 h 1802"/>
              <a:gd name="T44" fmla="*/ 44250891 w 1802"/>
              <a:gd name="T45" fmla="*/ 80738911 h 1802"/>
              <a:gd name="T46" fmla="*/ 57144742 w 1802"/>
              <a:gd name="T47" fmla="*/ 75878765 h 1802"/>
              <a:gd name="T48" fmla="*/ 83961564 w 1802"/>
              <a:gd name="T49" fmla="*/ 93921962 h 1802"/>
              <a:gd name="T50" fmla="*/ 95402557 w 1802"/>
              <a:gd name="T51" fmla="*/ 79949072 h 1802"/>
              <a:gd name="T52" fmla="*/ 75607684 w 1802"/>
              <a:gd name="T53" fmla="*/ 57349380 h 1802"/>
              <a:gd name="T54" fmla="*/ 80450467 w 1802"/>
              <a:gd name="T55" fmla="*/ 44409299 h 1802"/>
              <a:gd name="T56" fmla="*/ 107993842 w 1802"/>
              <a:gd name="T57" fmla="*/ 79949072 h 1802"/>
              <a:gd name="T58" fmla="*/ 73368053 w 1802"/>
              <a:gd name="T59" fmla="*/ 23146314 h 1802"/>
              <a:gd name="T60" fmla="*/ 69191113 w 1802"/>
              <a:gd name="T61" fmla="*/ 23146314 h 1802"/>
              <a:gd name="T62" fmla="*/ 71309815 w 1802"/>
              <a:gd name="T63" fmla="*/ 0 h 1802"/>
              <a:gd name="T64" fmla="*/ 73368053 w 1802"/>
              <a:gd name="T65" fmla="*/ 23146314 h 1802"/>
              <a:gd name="T66" fmla="*/ 81782398 w 1802"/>
              <a:gd name="T67" fmla="*/ 29403848 h 1802"/>
              <a:gd name="T68" fmla="*/ 80268829 w 1802"/>
              <a:gd name="T69" fmla="*/ 25819481 h 1802"/>
              <a:gd name="T70" fmla="*/ 100063702 w 1802"/>
              <a:gd name="T71" fmla="*/ 8991135 h 1802"/>
              <a:gd name="T72" fmla="*/ 83295722 w 1802"/>
              <a:gd name="T73" fmla="*/ 28856979 h 1802"/>
              <a:gd name="T74" fmla="*/ 85959093 w 1802"/>
              <a:gd name="T75" fmla="*/ 39974413 h 1802"/>
              <a:gd name="T76" fmla="*/ 85959093 w 1802"/>
              <a:gd name="T77" fmla="*/ 35721816 h 1802"/>
              <a:gd name="T78" fmla="*/ 109022961 w 1802"/>
              <a:gd name="T79" fmla="*/ 37848114 h 180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802" h="1802">
                <a:moveTo>
                  <a:pt x="381" y="1212"/>
                </a:moveTo>
                <a:lnTo>
                  <a:pt x="35" y="1212"/>
                </a:lnTo>
                <a:cubicBezTo>
                  <a:pt x="15" y="1212"/>
                  <a:pt x="0" y="1197"/>
                  <a:pt x="0" y="1177"/>
                </a:cubicBezTo>
                <a:cubicBezTo>
                  <a:pt x="0" y="1158"/>
                  <a:pt x="15" y="1143"/>
                  <a:pt x="35" y="1143"/>
                </a:cubicBezTo>
                <a:lnTo>
                  <a:pt x="381" y="1143"/>
                </a:lnTo>
                <a:cubicBezTo>
                  <a:pt x="401" y="1143"/>
                  <a:pt x="416" y="1158"/>
                  <a:pt x="416" y="1177"/>
                </a:cubicBezTo>
                <a:cubicBezTo>
                  <a:pt x="416" y="1197"/>
                  <a:pt x="401" y="1212"/>
                  <a:pt x="381" y="1212"/>
                </a:cubicBezTo>
                <a:close/>
                <a:moveTo>
                  <a:pt x="857" y="552"/>
                </a:moveTo>
                <a:lnTo>
                  <a:pt x="562" y="255"/>
                </a:lnTo>
                <a:cubicBezTo>
                  <a:pt x="542" y="236"/>
                  <a:pt x="516" y="225"/>
                  <a:pt x="488" y="225"/>
                </a:cubicBezTo>
                <a:cubicBezTo>
                  <a:pt x="460" y="225"/>
                  <a:pt x="434" y="236"/>
                  <a:pt x="415" y="254"/>
                </a:cubicBezTo>
                <a:lnTo>
                  <a:pt x="256" y="412"/>
                </a:lnTo>
                <a:cubicBezTo>
                  <a:pt x="236" y="431"/>
                  <a:pt x="225" y="457"/>
                  <a:pt x="225" y="484"/>
                </a:cubicBezTo>
                <a:cubicBezTo>
                  <a:pt x="225" y="513"/>
                  <a:pt x="236" y="539"/>
                  <a:pt x="256" y="558"/>
                </a:cubicBezTo>
                <a:lnTo>
                  <a:pt x="552" y="855"/>
                </a:lnTo>
                <a:lnTo>
                  <a:pt x="533" y="1114"/>
                </a:lnTo>
                <a:cubicBezTo>
                  <a:pt x="511" y="1101"/>
                  <a:pt x="490" y="1087"/>
                  <a:pt x="472" y="1069"/>
                </a:cubicBezTo>
                <a:lnTo>
                  <a:pt x="108" y="705"/>
                </a:lnTo>
                <a:cubicBezTo>
                  <a:pt x="50" y="646"/>
                  <a:pt x="17" y="568"/>
                  <a:pt x="17" y="484"/>
                </a:cubicBezTo>
                <a:cubicBezTo>
                  <a:pt x="17" y="401"/>
                  <a:pt x="50" y="323"/>
                  <a:pt x="109" y="265"/>
                </a:cubicBezTo>
                <a:lnTo>
                  <a:pt x="269" y="107"/>
                </a:lnTo>
                <a:cubicBezTo>
                  <a:pt x="327" y="48"/>
                  <a:pt x="405" y="17"/>
                  <a:pt x="488" y="17"/>
                </a:cubicBezTo>
                <a:cubicBezTo>
                  <a:pt x="572" y="17"/>
                  <a:pt x="651" y="49"/>
                  <a:pt x="709" y="109"/>
                </a:cubicBezTo>
                <a:lnTo>
                  <a:pt x="1071" y="471"/>
                </a:lnTo>
                <a:cubicBezTo>
                  <a:pt x="1089" y="490"/>
                  <a:pt x="1103" y="510"/>
                  <a:pt x="1116" y="532"/>
                </a:cubicBezTo>
                <a:lnTo>
                  <a:pt x="857" y="552"/>
                </a:lnTo>
                <a:close/>
                <a:moveTo>
                  <a:pt x="198" y="1652"/>
                </a:moveTo>
                <a:cubicBezTo>
                  <a:pt x="191" y="1659"/>
                  <a:pt x="182" y="1662"/>
                  <a:pt x="173" y="1662"/>
                </a:cubicBezTo>
                <a:cubicBezTo>
                  <a:pt x="165" y="1662"/>
                  <a:pt x="156" y="1659"/>
                  <a:pt x="148" y="1652"/>
                </a:cubicBezTo>
                <a:cubicBezTo>
                  <a:pt x="135" y="1638"/>
                  <a:pt x="135" y="1617"/>
                  <a:pt x="148" y="1602"/>
                </a:cubicBezTo>
                <a:lnTo>
                  <a:pt x="425" y="1325"/>
                </a:lnTo>
                <a:cubicBezTo>
                  <a:pt x="439" y="1312"/>
                  <a:pt x="461" y="1312"/>
                  <a:pt x="475" y="1325"/>
                </a:cubicBezTo>
                <a:cubicBezTo>
                  <a:pt x="488" y="1339"/>
                  <a:pt x="488" y="1361"/>
                  <a:pt x="475" y="1375"/>
                </a:cubicBezTo>
                <a:lnTo>
                  <a:pt x="198" y="1652"/>
                </a:lnTo>
                <a:close/>
                <a:moveTo>
                  <a:pt x="658" y="1766"/>
                </a:moveTo>
                <a:cubicBezTo>
                  <a:pt x="658" y="1785"/>
                  <a:pt x="643" y="1801"/>
                  <a:pt x="623" y="1801"/>
                </a:cubicBezTo>
                <a:cubicBezTo>
                  <a:pt x="604" y="1801"/>
                  <a:pt x="589" y="1785"/>
                  <a:pt x="589" y="1766"/>
                </a:cubicBezTo>
                <a:lnTo>
                  <a:pt x="589" y="1420"/>
                </a:lnTo>
                <a:cubicBezTo>
                  <a:pt x="589" y="1400"/>
                  <a:pt x="604" y="1385"/>
                  <a:pt x="623" y="1385"/>
                </a:cubicBezTo>
                <a:cubicBezTo>
                  <a:pt x="643" y="1385"/>
                  <a:pt x="658" y="1400"/>
                  <a:pt x="658" y="1420"/>
                </a:cubicBezTo>
                <a:lnTo>
                  <a:pt x="658" y="1766"/>
                </a:lnTo>
                <a:close/>
                <a:moveTo>
                  <a:pt x="1692" y="1535"/>
                </a:moveTo>
                <a:lnTo>
                  <a:pt x="1533" y="1693"/>
                </a:lnTo>
                <a:cubicBezTo>
                  <a:pt x="1474" y="1752"/>
                  <a:pt x="1396" y="1783"/>
                  <a:pt x="1313" y="1783"/>
                </a:cubicBezTo>
                <a:cubicBezTo>
                  <a:pt x="1230" y="1783"/>
                  <a:pt x="1151" y="1751"/>
                  <a:pt x="1092" y="1691"/>
                </a:cubicBezTo>
                <a:lnTo>
                  <a:pt x="731" y="1329"/>
                </a:lnTo>
                <a:cubicBezTo>
                  <a:pt x="712" y="1310"/>
                  <a:pt x="698" y="1290"/>
                  <a:pt x="685" y="1268"/>
                </a:cubicBezTo>
                <a:lnTo>
                  <a:pt x="944" y="1249"/>
                </a:lnTo>
                <a:lnTo>
                  <a:pt x="1239" y="1545"/>
                </a:lnTo>
                <a:cubicBezTo>
                  <a:pt x="1278" y="1584"/>
                  <a:pt x="1348" y="1585"/>
                  <a:pt x="1387" y="1546"/>
                </a:cubicBezTo>
                <a:lnTo>
                  <a:pt x="1546" y="1388"/>
                </a:lnTo>
                <a:cubicBezTo>
                  <a:pt x="1565" y="1369"/>
                  <a:pt x="1576" y="1343"/>
                  <a:pt x="1576" y="1316"/>
                </a:cubicBezTo>
                <a:cubicBezTo>
                  <a:pt x="1576" y="1288"/>
                  <a:pt x="1565" y="1262"/>
                  <a:pt x="1546" y="1242"/>
                </a:cubicBezTo>
                <a:lnTo>
                  <a:pt x="1249" y="944"/>
                </a:lnTo>
                <a:lnTo>
                  <a:pt x="1269" y="686"/>
                </a:lnTo>
                <a:cubicBezTo>
                  <a:pt x="1290" y="699"/>
                  <a:pt x="1311" y="713"/>
                  <a:pt x="1329" y="731"/>
                </a:cubicBezTo>
                <a:lnTo>
                  <a:pt x="1693" y="1095"/>
                </a:lnTo>
                <a:cubicBezTo>
                  <a:pt x="1751" y="1154"/>
                  <a:pt x="1784" y="1233"/>
                  <a:pt x="1784" y="1316"/>
                </a:cubicBezTo>
                <a:cubicBezTo>
                  <a:pt x="1784" y="1400"/>
                  <a:pt x="1751" y="1477"/>
                  <a:pt x="1692" y="1535"/>
                </a:cubicBezTo>
                <a:close/>
                <a:moveTo>
                  <a:pt x="1212" y="381"/>
                </a:moveTo>
                <a:cubicBezTo>
                  <a:pt x="1212" y="400"/>
                  <a:pt x="1198" y="415"/>
                  <a:pt x="1178" y="415"/>
                </a:cubicBezTo>
                <a:cubicBezTo>
                  <a:pt x="1159" y="415"/>
                  <a:pt x="1143" y="400"/>
                  <a:pt x="1143" y="381"/>
                </a:cubicBezTo>
                <a:lnTo>
                  <a:pt x="1143" y="34"/>
                </a:lnTo>
                <a:cubicBezTo>
                  <a:pt x="1143" y="15"/>
                  <a:pt x="1159" y="0"/>
                  <a:pt x="1178" y="0"/>
                </a:cubicBezTo>
                <a:cubicBezTo>
                  <a:pt x="1198" y="0"/>
                  <a:pt x="1212" y="15"/>
                  <a:pt x="1212" y="34"/>
                </a:cubicBezTo>
                <a:lnTo>
                  <a:pt x="1212" y="381"/>
                </a:lnTo>
                <a:close/>
                <a:moveTo>
                  <a:pt x="1376" y="475"/>
                </a:moveTo>
                <a:cubicBezTo>
                  <a:pt x="1368" y="481"/>
                  <a:pt x="1360" y="484"/>
                  <a:pt x="1351" y="484"/>
                </a:cubicBezTo>
                <a:cubicBezTo>
                  <a:pt x="1343" y="484"/>
                  <a:pt x="1334" y="481"/>
                  <a:pt x="1326" y="475"/>
                </a:cubicBezTo>
                <a:cubicBezTo>
                  <a:pt x="1313" y="461"/>
                  <a:pt x="1313" y="439"/>
                  <a:pt x="1326" y="425"/>
                </a:cubicBezTo>
                <a:lnTo>
                  <a:pt x="1603" y="148"/>
                </a:lnTo>
                <a:cubicBezTo>
                  <a:pt x="1617" y="135"/>
                  <a:pt x="1639" y="135"/>
                  <a:pt x="1653" y="148"/>
                </a:cubicBezTo>
                <a:cubicBezTo>
                  <a:pt x="1666" y="162"/>
                  <a:pt x="1666" y="184"/>
                  <a:pt x="1653" y="198"/>
                </a:cubicBezTo>
                <a:lnTo>
                  <a:pt x="1376" y="475"/>
                </a:lnTo>
                <a:close/>
                <a:moveTo>
                  <a:pt x="1766" y="658"/>
                </a:moveTo>
                <a:lnTo>
                  <a:pt x="1420" y="658"/>
                </a:lnTo>
                <a:cubicBezTo>
                  <a:pt x="1401" y="658"/>
                  <a:pt x="1385" y="642"/>
                  <a:pt x="1385" y="623"/>
                </a:cubicBezTo>
                <a:cubicBezTo>
                  <a:pt x="1385" y="604"/>
                  <a:pt x="1401" y="588"/>
                  <a:pt x="1420" y="588"/>
                </a:cubicBezTo>
                <a:lnTo>
                  <a:pt x="1766" y="588"/>
                </a:lnTo>
                <a:cubicBezTo>
                  <a:pt x="1786" y="588"/>
                  <a:pt x="1801" y="604"/>
                  <a:pt x="1801" y="623"/>
                </a:cubicBezTo>
                <a:cubicBezTo>
                  <a:pt x="1801" y="642"/>
                  <a:pt x="1786" y="658"/>
                  <a:pt x="1766" y="6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E4B83236-B31B-184E-94D4-9E08D0706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400" y="1944142"/>
            <a:ext cx="326231" cy="326231"/>
          </a:xfrm>
          <a:custGeom>
            <a:avLst/>
            <a:gdLst>
              <a:gd name="T0" fmla="*/ 101421753 w 1768"/>
              <a:gd name="T1" fmla="*/ 92019244 h 1767"/>
              <a:gd name="T2" fmla="*/ 91794241 w 1768"/>
              <a:gd name="T3" fmla="*/ 101597064 h 1767"/>
              <a:gd name="T4" fmla="*/ 78473377 w 1768"/>
              <a:gd name="T5" fmla="*/ 107052837 h 1767"/>
              <a:gd name="T6" fmla="*/ 65091745 w 1768"/>
              <a:gd name="T7" fmla="*/ 101475950 h 1767"/>
              <a:gd name="T8" fmla="*/ 51588822 w 1768"/>
              <a:gd name="T9" fmla="*/ 87897198 h 1767"/>
              <a:gd name="T10" fmla="*/ 46139333 w 1768"/>
              <a:gd name="T11" fmla="*/ 74561165 h 1767"/>
              <a:gd name="T12" fmla="*/ 51891681 w 1768"/>
              <a:gd name="T13" fmla="*/ 60861298 h 1767"/>
              <a:gd name="T14" fmla="*/ 46139333 w 1768"/>
              <a:gd name="T15" fmla="*/ 55102495 h 1767"/>
              <a:gd name="T16" fmla="*/ 32515611 w 1768"/>
              <a:gd name="T17" fmla="*/ 60861298 h 1767"/>
              <a:gd name="T18" fmla="*/ 19133979 w 1768"/>
              <a:gd name="T19" fmla="*/ 55344968 h 1767"/>
              <a:gd name="T20" fmla="*/ 5510011 w 1768"/>
              <a:gd name="T21" fmla="*/ 41705659 h 1767"/>
              <a:gd name="T22" fmla="*/ 0 w 1768"/>
              <a:gd name="T23" fmla="*/ 28309069 h 1767"/>
              <a:gd name="T24" fmla="*/ 5570534 w 1768"/>
              <a:gd name="T25" fmla="*/ 15033346 h 1767"/>
              <a:gd name="T26" fmla="*/ 15198046 w 1768"/>
              <a:gd name="T27" fmla="*/ 5455773 h 1767"/>
              <a:gd name="T28" fmla="*/ 28519156 w 1768"/>
              <a:gd name="T29" fmla="*/ 0 h 1767"/>
              <a:gd name="T30" fmla="*/ 41900787 w 1768"/>
              <a:gd name="T31" fmla="*/ 5576887 h 1767"/>
              <a:gd name="T32" fmla="*/ 55403710 w 1768"/>
              <a:gd name="T33" fmla="*/ 19155639 h 1767"/>
              <a:gd name="T34" fmla="*/ 60853199 w 1768"/>
              <a:gd name="T35" fmla="*/ 32491672 h 1767"/>
              <a:gd name="T36" fmla="*/ 55040329 w 1768"/>
              <a:gd name="T37" fmla="*/ 46191539 h 1767"/>
              <a:gd name="T38" fmla="*/ 60853199 w 1768"/>
              <a:gd name="T39" fmla="*/ 51950342 h 1767"/>
              <a:gd name="T40" fmla="*/ 74476921 w 1768"/>
              <a:gd name="T41" fmla="*/ 46191539 h 1767"/>
              <a:gd name="T42" fmla="*/ 87858553 w 1768"/>
              <a:gd name="T43" fmla="*/ 51707869 h 1767"/>
              <a:gd name="T44" fmla="*/ 101482521 w 1768"/>
              <a:gd name="T45" fmla="*/ 65346932 h 1767"/>
              <a:gd name="T46" fmla="*/ 106992533 w 1768"/>
              <a:gd name="T47" fmla="*/ 78743768 h 1767"/>
              <a:gd name="T48" fmla="*/ 101421753 w 1768"/>
              <a:gd name="T49" fmla="*/ 92019244 h 1767"/>
              <a:gd name="T50" fmla="*/ 46502715 w 1768"/>
              <a:gd name="T51" fmla="*/ 28005793 h 1767"/>
              <a:gd name="T52" fmla="*/ 33000038 w 1768"/>
              <a:gd name="T53" fmla="*/ 14427286 h 1767"/>
              <a:gd name="T54" fmla="*/ 28519156 w 1768"/>
              <a:gd name="T55" fmla="*/ 12608613 h 1767"/>
              <a:gd name="T56" fmla="*/ 24038519 w 1768"/>
              <a:gd name="T57" fmla="*/ 14366729 h 1767"/>
              <a:gd name="T58" fmla="*/ 14411007 w 1768"/>
              <a:gd name="T59" fmla="*/ 23944303 h 1767"/>
              <a:gd name="T60" fmla="*/ 12594593 w 1768"/>
              <a:gd name="T61" fmla="*/ 28309069 h 1767"/>
              <a:gd name="T62" fmla="*/ 14411007 w 1768"/>
              <a:gd name="T63" fmla="*/ 32794703 h 1767"/>
              <a:gd name="T64" fmla="*/ 28095252 w 1768"/>
              <a:gd name="T65" fmla="*/ 46434012 h 1767"/>
              <a:gd name="T66" fmla="*/ 32515611 w 1768"/>
              <a:gd name="T67" fmla="*/ 48191882 h 1767"/>
              <a:gd name="T68" fmla="*/ 37238584 w 1768"/>
              <a:gd name="T69" fmla="*/ 46191539 h 1767"/>
              <a:gd name="T70" fmla="*/ 32515611 w 1768"/>
              <a:gd name="T71" fmla="*/ 38856536 h 1767"/>
              <a:gd name="T72" fmla="*/ 38812908 w 1768"/>
              <a:gd name="T73" fmla="*/ 32552229 h 1767"/>
              <a:gd name="T74" fmla="*/ 46139333 w 1768"/>
              <a:gd name="T75" fmla="*/ 37280582 h 1767"/>
              <a:gd name="T76" fmla="*/ 48319129 w 1768"/>
              <a:gd name="T77" fmla="*/ 32491672 h 1767"/>
              <a:gd name="T78" fmla="*/ 46502715 w 1768"/>
              <a:gd name="T79" fmla="*/ 28005793 h 1767"/>
              <a:gd name="T80" fmla="*/ 92581526 w 1768"/>
              <a:gd name="T81" fmla="*/ 74258134 h 1767"/>
              <a:gd name="T82" fmla="*/ 78897035 w 1768"/>
              <a:gd name="T83" fmla="*/ 60618825 h 1767"/>
              <a:gd name="T84" fmla="*/ 74476921 w 1768"/>
              <a:gd name="T85" fmla="*/ 58800152 h 1767"/>
              <a:gd name="T86" fmla="*/ 69753949 w 1768"/>
              <a:gd name="T87" fmla="*/ 60861298 h 1767"/>
              <a:gd name="T88" fmla="*/ 74476921 w 1768"/>
              <a:gd name="T89" fmla="*/ 68196055 h 1767"/>
              <a:gd name="T90" fmla="*/ 68179625 w 1768"/>
              <a:gd name="T91" fmla="*/ 74500608 h 1767"/>
              <a:gd name="T92" fmla="*/ 60853199 w 1768"/>
              <a:gd name="T93" fmla="*/ 69772255 h 1767"/>
              <a:gd name="T94" fmla="*/ 58673404 w 1768"/>
              <a:gd name="T95" fmla="*/ 74561165 h 1767"/>
              <a:gd name="T96" fmla="*/ 60489818 w 1768"/>
              <a:gd name="T97" fmla="*/ 79046798 h 1767"/>
              <a:gd name="T98" fmla="*/ 73992495 w 1768"/>
              <a:gd name="T99" fmla="*/ 92625551 h 1767"/>
              <a:gd name="T100" fmla="*/ 78473377 w 1768"/>
              <a:gd name="T101" fmla="*/ 94383421 h 1767"/>
              <a:gd name="T102" fmla="*/ 82893491 w 1768"/>
              <a:gd name="T103" fmla="*/ 92686108 h 1767"/>
              <a:gd name="T104" fmla="*/ 92581526 w 1768"/>
              <a:gd name="T105" fmla="*/ 83108288 h 1767"/>
              <a:gd name="T106" fmla="*/ 94397940 w 1768"/>
              <a:gd name="T107" fmla="*/ 78743768 h 1767"/>
              <a:gd name="T108" fmla="*/ 92581526 w 1768"/>
              <a:gd name="T109" fmla="*/ 74258134 h 17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768" h="1767">
                <a:moveTo>
                  <a:pt x="1675" y="1518"/>
                </a:moveTo>
                <a:lnTo>
                  <a:pt x="1516" y="1676"/>
                </a:lnTo>
                <a:cubicBezTo>
                  <a:pt x="1457" y="1735"/>
                  <a:pt x="1378" y="1766"/>
                  <a:pt x="1296" y="1766"/>
                </a:cubicBezTo>
                <a:cubicBezTo>
                  <a:pt x="1212" y="1766"/>
                  <a:pt x="1133" y="1734"/>
                  <a:pt x="1075" y="1674"/>
                </a:cubicBezTo>
                <a:lnTo>
                  <a:pt x="852" y="1450"/>
                </a:lnTo>
                <a:cubicBezTo>
                  <a:pt x="794" y="1392"/>
                  <a:pt x="762" y="1313"/>
                  <a:pt x="762" y="1230"/>
                </a:cubicBezTo>
                <a:cubicBezTo>
                  <a:pt x="762" y="1145"/>
                  <a:pt x="797" y="1064"/>
                  <a:pt x="857" y="1004"/>
                </a:cubicBezTo>
                <a:lnTo>
                  <a:pt x="762" y="909"/>
                </a:lnTo>
                <a:cubicBezTo>
                  <a:pt x="703" y="970"/>
                  <a:pt x="623" y="1004"/>
                  <a:pt x="537" y="1004"/>
                </a:cubicBezTo>
                <a:cubicBezTo>
                  <a:pt x="455" y="1004"/>
                  <a:pt x="375" y="972"/>
                  <a:pt x="316" y="913"/>
                </a:cubicBezTo>
                <a:lnTo>
                  <a:pt x="91" y="688"/>
                </a:lnTo>
                <a:cubicBezTo>
                  <a:pt x="32" y="629"/>
                  <a:pt x="0" y="551"/>
                  <a:pt x="0" y="467"/>
                </a:cubicBezTo>
                <a:cubicBezTo>
                  <a:pt x="0" y="385"/>
                  <a:pt x="34" y="305"/>
                  <a:pt x="92" y="248"/>
                </a:cubicBezTo>
                <a:lnTo>
                  <a:pt x="251" y="90"/>
                </a:lnTo>
                <a:cubicBezTo>
                  <a:pt x="310" y="31"/>
                  <a:pt x="389" y="0"/>
                  <a:pt x="471" y="0"/>
                </a:cubicBezTo>
                <a:cubicBezTo>
                  <a:pt x="554" y="0"/>
                  <a:pt x="633" y="32"/>
                  <a:pt x="692" y="92"/>
                </a:cubicBezTo>
                <a:lnTo>
                  <a:pt x="915" y="316"/>
                </a:lnTo>
                <a:cubicBezTo>
                  <a:pt x="973" y="374"/>
                  <a:pt x="1005" y="453"/>
                  <a:pt x="1005" y="536"/>
                </a:cubicBezTo>
                <a:cubicBezTo>
                  <a:pt x="1005" y="621"/>
                  <a:pt x="970" y="702"/>
                  <a:pt x="909" y="762"/>
                </a:cubicBezTo>
                <a:lnTo>
                  <a:pt x="1005" y="857"/>
                </a:lnTo>
                <a:cubicBezTo>
                  <a:pt x="1064" y="796"/>
                  <a:pt x="1144" y="762"/>
                  <a:pt x="1230" y="762"/>
                </a:cubicBezTo>
                <a:cubicBezTo>
                  <a:pt x="1312" y="762"/>
                  <a:pt x="1392" y="794"/>
                  <a:pt x="1451" y="853"/>
                </a:cubicBezTo>
                <a:lnTo>
                  <a:pt x="1676" y="1078"/>
                </a:lnTo>
                <a:cubicBezTo>
                  <a:pt x="1735" y="1137"/>
                  <a:pt x="1767" y="1215"/>
                  <a:pt x="1767" y="1299"/>
                </a:cubicBezTo>
                <a:cubicBezTo>
                  <a:pt x="1767" y="1381"/>
                  <a:pt x="1733" y="1461"/>
                  <a:pt x="1675" y="1518"/>
                </a:cubicBezTo>
                <a:close/>
                <a:moveTo>
                  <a:pt x="768" y="462"/>
                </a:moveTo>
                <a:lnTo>
                  <a:pt x="545" y="238"/>
                </a:lnTo>
                <a:cubicBezTo>
                  <a:pt x="525" y="219"/>
                  <a:pt x="498" y="208"/>
                  <a:pt x="471" y="208"/>
                </a:cubicBezTo>
                <a:cubicBezTo>
                  <a:pt x="444" y="208"/>
                  <a:pt x="417" y="219"/>
                  <a:pt x="397" y="237"/>
                </a:cubicBezTo>
                <a:lnTo>
                  <a:pt x="238" y="395"/>
                </a:lnTo>
                <a:cubicBezTo>
                  <a:pt x="219" y="414"/>
                  <a:pt x="208" y="440"/>
                  <a:pt x="208" y="467"/>
                </a:cubicBezTo>
                <a:cubicBezTo>
                  <a:pt x="208" y="496"/>
                  <a:pt x="219" y="522"/>
                  <a:pt x="238" y="541"/>
                </a:cubicBezTo>
                <a:lnTo>
                  <a:pt x="464" y="766"/>
                </a:lnTo>
                <a:cubicBezTo>
                  <a:pt x="483" y="786"/>
                  <a:pt x="510" y="795"/>
                  <a:pt x="537" y="795"/>
                </a:cubicBezTo>
                <a:cubicBezTo>
                  <a:pt x="568" y="795"/>
                  <a:pt x="593" y="785"/>
                  <a:pt x="615" y="762"/>
                </a:cubicBezTo>
                <a:cubicBezTo>
                  <a:pt x="579" y="726"/>
                  <a:pt x="537" y="696"/>
                  <a:pt x="537" y="641"/>
                </a:cubicBezTo>
                <a:cubicBezTo>
                  <a:pt x="537" y="583"/>
                  <a:pt x="584" y="537"/>
                  <a:pt x="641" y="537"/>
                </a:cubicBezTo>
                <a:cubicBezTo>
                  <a:pt x="696" y="537"/>
                  <a:pt x="727" y="579"/>
                  <a:pt x="762" y="615"/>
                </a:cubicBezTo>
                <a:cubicBezTo>
                  <a:pt x="785" y="593"/>
                  <a:pt x="798" y="568"/>
                  <a:pt x="798" y="536"/>
                </a:cubicBezTo>
                <a:cubicBezTo>
                  <a:pt x="798" y="509"/>
                  <a:pt x="787" y="482"/>
                  <a:pt x="768" y="462"/>
                </a:cubicBezTo>
                <a:close/>
                <a:moveTo>
                  <a:pt x="1529" y="1225"/>
                </a:moveTo>
                <a:lnTo>
                  <a:pt x="1303" y="1000"/>
                </a:lnTo>
                <a:cubicBezTo>
                  <a:pt x="1284" y="980"/>
                  <a:pt x="1257" y="970"/>
                  <a:pt x="1230" y="970"/>
                </a:cubicBezTo>
                <a:cubicBezTo>
                  <a:pt x="1198" y="970"/>
                  <a:pt x="1174" y="982"/>
                  <a:pt x="1152" y="1004"/>
                </a:cubicBezTo>
                <a:cubicBezTo>
                  <a:pt x="1188" y="1040"/>
                  <a:pt x="1230" y="1070"/>
                  <a:pt x="1230" y="1125"/>
                </a:cubicBezTo>
                <a:cubicBezTo>
                  <a:pt x="1230" y="1183"/>
                  <a:pt x="1183" y="1229"/>
                  <a:pt x="1126" y="1229"/>
                </a:cubicBezTo>
                <a:cubicBezTo>
                  <a:pt x="1071" y="1229"/>
                  <a:pt x="1040" y="1187"/>
                  <a:pt x="1005" y="1151"/>
                </a:cubicBezTo>
                <a:cubicBezTo>
                  <a:pt x="982" y="1173"/>
                  <a:pt x="969" y="1198"/>
                  <a:pt x="969" y="1230"/>
                </a:cubicBezTo>
                <a:cubicBezTo>
                  <a:pt x="969" y="1258"/>
                  <a:pt x="980" y="1285"/>
                  <a:pt x="999" y="1304"/>
                </a:cubicBezTo>
                <a:lnTo>
                  <a:pt x="1222" y="1528"/>
                </a:lnTo>
                <a:cubicBezTo>
                  <a:pt x="1242" y="1548"/>
                  <a:pt x="1269" y="1557"/>
                  <a:pt x="1296" y="1557"/>
                </a:cubicBezTo>
                <a:cubicBezTo>
                  <a:pt x="1323" y="1557"/>
                  <a:pt x="1350" y="1548"/>
                  <a:pt x="1369" y="1529"/>
                </a:cubicBezTo>
                <a:lnTo>
                  <a:pt x="1529" y="1371"/>
                </a:lnTo>
                <a:cubicBezTo>
                  <a:pt x="1548" y="1352"/>
                  <a:pt x="1559" y="1326"/>
                  <a:pt x="1559" y="1299"/>
                </a:cubicBezTo>
                <a:cubicBezTo>
                  <a:pt x="1559" y="1271"/>
                  <a:pt x="1548" y="1245"/>
                  <a:pt x="1529" y="12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EA85C5D9-60CA-BC42-8E7F-E0E2BEDD3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590" y="3666692"/>
            <a:ext cx="358379" cy="307181"/>
          </a:xfrm>
          <a:custGeom>
            <a:avLst/>
            <a:gdLst>
              <a:gd name="T0" fmla="*/ 58799690 w 1940"/>
              <a:gd name="T1" fmla="*/ 83909677 h 1663"/>
              <a:gd name="T2" fmla="*/ 49282586 w 1940"/>
              <a:gd name="T3" fmla="*/ 83424985 h 1663"/>
              <a:gd name="T4" fmla="*/ 19094801 w 1940"/>
              <a:gd name="T5" fmla="*/ 99298171 h 1663"/>
              <a:gd name="T6" fmla="*/ 11577965 w 1940"/>
              <a:gd name="T7" fmla="*/ 100691662 h 1663"/>
              <a:gd name="T8" fmla="*/ 11275006 w 1940"/>
              <a:gd name="T9" fmla="*/ 100691662 h 1663"/>
              <a:gd name="T10" fmla="*/ 8425959 w 1940"/>
              <a:gd name="T11" fmla="*/ 98207613 h 1663"/>
              <a:gd name="T12" fmla="*/ 8425959 w 1940"/>
              <a:gd name="T13" fmla="*/ 98147026 h 1663"/>
              <a:gd name="T14" fmla="*/ 10244453 w 1940"/>
              <a:gd name="T15" fmla="*/ 94330319 h 1663"/>
              <a:gd name="T16" fmla="*/ 22186215 w 1940"/>
              <a:gd name="T17" fmla="*/ 74821939 h 1663"/>
              <a:gd name="T18" fmla="*/ 0 w 1940"/>
              <a:gd name="T19" fmla="*/ 41985255 h 1663"/>
              <a:gd name="T20" fmla="*/ 58799690 w 1940"/>
              <a:gd name="T21" fmla="*/ 0 h 1663"/>
              <a:gd name="T22" fmla="*/ 117538542 w 1940"/>
              <a:gd name="T23" fmla="*/ 41985255 h 1663"/>
              <a:gd name="T24" fmla="*/ 58799690 w 1940"/>
              <a:gd name="T25" fmla="*/ 83909677 h 1663"/>
              <a:gd name="T26" fmla="*/ 8365367 w 1940"/>
              <a:gd name="T27" fmla="*/ 41985255 h 1663"/>
              <a:gd name="T28" fmla="*/ 26308184 w 1940"/>
              <a:gd name="T29" fmla="*/ 67491212 h 1663"/>
              <a:gd name="T30" fmla="*/ 32006279 w 1940"/>
              <a:gd name="T31" fmla="*/ 70762886 h 1663"/>
              <a:gd name="T32" fmla="*/ 30248377 w 1940"/>
              <a:gd name="T33" fmla="*/ 77063642 h 1663"/>
              <a:gd name="T34" fmla="*/ 25641427 w 1940"/>
              <a:gd name="T35" fmla="*/ 88332496 h 1663"/>
              <a:gd name="T36" fmla="*/ 43705674 w 1940"/>
              <a:gd name="T37" fmla="*/ 77124229 h 1663"/>
              <a:gd name="T38" fmla="*/ 46494130 w 1940"/>
              <a:gd name="T39" fmla="*/ 74640180 h 1663"/>
              <a:gd name="T40" fmla="*/ 50252301 w 1940"/>
              <a:gd name="T41" fmla="*/ 75003699 h 1663"/>
              <a:gd name="T42" fmla="*/ 58738852 w 1940"/>
              <a:gd name="T43" fmla="*/ 75548978 h 1663"/>
              <a:gd name="T44" fmla="*/ 109173175 w 1940"/>
              <a:gd name="T45" fmla="*/ 41985255 h 1663"/>
              <a:gd name="T46" fmla="*/ 58738852 w 1940"/>
              <a:gd name="T47" fmla="*/ 8421286 h 1663"/>
              <a:gd name="T48" fmla="*/ 8365367 w 1940"/>
              <a:gd name="T49" fmla="*/ 41985255 h 16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40" h="1663">
                <a:moveTo>
                  <a:pt x="970" y="1385"/>
                </a:moveTo>
                <a:cubicBezTo>
                  <a:pt x="916" y="1385"/>
                  <a:pt x="863" y="1382"/>
                  <a:pt x="813" y="1377"/>
                </a:cubicBezTo>
                <a:cubicBezTo>
                  <a:pt x="671" y="1502"/>
                  <a:pt x="502" y="1591"/>
                  <a:pt x="315" y="1639"/>
                </a:cubicBezTo>
                <a:cubicBezTo>
                  <a:pt x="276" y="1649"/>
                  <a:pt x="234" y="1657"/>
                  <a:pt x="191" y="1662"/>
                </a:cubicBezTo>
                <a:cubicBezTo>
                  <a:pt x="189" y="1662"/>
                  <a:pt x="187" y="1662"/>
                  <a:pt x="186" y="1662"/>
                </a:cubicBezTo>
                <a:cubicBezTo>
                  <a:pt x="164" y="1662"/>
                  <a:pt x="145" y="1645"/>
                  <a:pt x="139" y="1621"/>
                </a:cubicBezTo>
                <a:cubicBezTo>
                  <a:pt x="139" y="1620"/>
                  <a:pt x="139" y="1620"/>
                  <a:pt x="139" y="1620"/>
                </a:cubicBezTo>
                <a:cubicBezTo>
                  <a:pt x="134" y="1593"/>
                  <a:pt x="152" y="1577"/>
                  <a:pt x="169" y="1557"/>
                </a:cubicBezTo>
                <a:cubicBezTo>
                  <a:pt x="237" y="1481"/>
                  <a:pt x="315" y="1416"/>
                  <a:pt x="366" y="1235"/>
                </a:cubicBezTo>
                <a:cubicBezTo>
                  <a:pt x="143" y="1108"/>
                  <a:pt x="0" y="912"/>
                  <a:pt x="0" y="693"/>
                </a:cubicBezTo>
                <a:cubicBezTo>
                  <a:pt x="0" y="310"/>
                  <a:pt x="434" y="0"/>
                  <a:pt x="970" y="0"/>
                </a:cubicBezTo>
                <a:cubicBezTo>
                  <a:pt x="1505" y="0"/>
                  <a:pt x="1939" y="310"/>
                  <a:pt x="1939" y="693"/>
                </a:cubicBezTo>
                <a:cubicBezTo>
                  <a:pt x="1939" y="1076"/>
                  <a:pt x="1505" y="1385"/>
                  <a:pt x="970" y="1385"/>
                </a:cubicBezTo>
                <a:close/>
                <a:moveTo>
                  <a:pt x="138" y="693"/>
                </a:moveTo>
                <a:cubicBezTo>
                  <a:pt x="138" y="854"/>
                  <a:pt x="246" y="1008"/>
                  <a:pt x="434" y="1114"/>
                </a:cubicBezTo>
                <a:lnTo>
                  <a:pt x="528" y="1168"/>
                </a:lnTo>
                <a:lnTo>
                  <a:pt x="499" y="1272"/>
                </a:lnTo>
                <a:cubicBezTo>
                  <a:pt x="478" y="1349"/>
                  <a:pt x="451" y="1408"/>
                  <a:pt x="423" y="1458"/>
                </a:cubicBezTo>
                <a:cubicBezTo>
                  <a:pt x="532" y="1412"/>
                  <a:pt x="632" y="1351"/>
                  <a:pt x="721" y="1273"/>
                </a:cubicBezTo>
                <a:lnTo>
                  <a:pt x="767" y="1232"/>
                </a:lnTo>
                <a:lnTo>
                  <a:pt x="829" y="1238"/>
                </a:lnTo>
                <a:cubicBezTo>
                  <a:pt x="875" y="1244"/>
                  <a:pt x="923" y="1247"/>
                  <a:pt x="969" y="1247"/>
                </a:cubicBezTo>
                <a:cubicBezTo>
                  <a:pt x="1420" y="1247"/>
                  <a:pt x="1801" y="994"/>
                  <a:pt x="1801" y="693"/>
                </a:cubicBezTo>
                <a:cubicBezTo>
                  <a:pt x="1801" y="392"/>
                  <a:pt x="1419" y="139"/>
                  <a:pt x="969" y="139"/>
                </a:cubicBezTo>
                <a:cubicBezTo>
                  <a:pt x="518" y="139"/>
                  <a:pt x="138" y="392"/>
                  <a:pt x="138" y="6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BDCDC9CB-9A1A-2F49-8CE7-C4F9B7F0C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456" y="3659944"/>
            <a:ext cx="358379" cy="307181"/>
          </a:xfrm>
          <a:custGeom>
            <a:avLst/>
            <a:gdLst>
              <a:gd name="T0" fmla="*/ 58739116 w 1941"/>
              <a:gd name="T1" fmla="*/ 83829628 h 1666"/>
              <a:gd name="T2" fmla="*/ 49231839 w 1941"/>
              <a:gd name="T3" fmla="*/ 83345317 h 1666"/>
              <a:gd name="T4" fmla="*/ 19075116 w 1941"/>
              <a:gd name="T5" fmla="*/ 99203441 h 1666"/>
              <a:gd name="T6" fmla="*/ 11626653 w 1941"/>
              <a:gd name="T7" fmla="*/ 100595406 h 1666"/>
              <a:gd name="T8" fmla="*/ 8477747 w 1941"/>
              <a:gd name="T9" fmla="*/ 98113863 h 1666"/>
              <a:gd name="T10" fmla="*/ 8477747 w 1941"/>
              <a:gd name="T11" fmla="*/ 98053386 h 1666"/>
              <a:gd name="T12" fmla="*/ 10234005 w 1941"/>
              <a:gd name="T13" fmla="*/ 94240110 h 1666"/>
              <a:gd name="T14" fmla="*/ 22163461 w 1941"/>
              <a:gd name="T15" fmla="*/ 74750633 h 1666"/>
              <a:gd name="T16" fmla="*/ 0 w 1941"/>
              <a:gd name="T17" fmla="*/ 41945053 h 1666"/>
              <a:gd name="T18" fmla="*/ 58739116 w 1941"/>
              <a:gd name="T19" fmla="*/ 0 h 1666"/>
              <a:gd name="T20" fmla="*/ 117477986 w 1941"/>
              <a:gd name="T21" fmla="*/ 41945053 h 1666"/>
              <a:gd name="T22" fmla="*/ 58739116 w 1941"/>
              <a:gd name="T23" fmla="*/ 83829628 h 16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41" h="1666">
                <a:moveTo>
                  <a:pt x="970" y="1385"/>
                </a:moveTo>
                <a:cubicBezTo>
                  <a:pt x="917" y="1385"/>
                  <a:pt x="864" y="1382"/>
                  <a:pt x="813" y="1377"/>
                </a:cubicBezTo>
                <a:cubicBezTo>
                  <a:pt x="671" y="1502"/>
                  <a:pt x="502" y="1591"/>
                  <a:pt x="315" y="1639"/>
                </a:cubicBezTo>
                <a:cubicBezTo>
                  <a:pt x="276" y="1649"/>
                  <a:pt x="234" y="1657"/>
                  <a:pt x="192" y="1662"/>
                </a:cubicBezTo>
                <a:cubicBezTo>
                  <a:pt x="168" y="1665"/>
                  <a:pt x="145" y="1647"/>
                  <a:pt x="140" y="1621"/>
                </a:cubicBezTo>
                <a:cubicBezTo>
                  <a:pt x="140" y="1620"/>
                  <a:pt x="140" y="1620"/>
                  <a:pt x="140" y="1620"/>
                </a:cubicBezTo>
                <a:cubicBezTo>
                  <a:pt x="134" y="1593"/>
                  <a:pt x="153" y="1577"/>
                  <a:pt x="169" y="1557"/>
                </a:cubicBezTo>
                <a:cubicBezTo>
                  <a:pt x="237" y="1481"/>
                  <a:pt x="315" y="1416"/>
                  <a:pt x="366" y="1235"/>
                </a:cubicBezTo>
                <a:cubicBezTo>
                  <a:pt x="143" y="1108"/>
                  <a:pt x="0" y="912"/>
                  <a:pt x="0" y="693"/>
                </a:cubicBezTo>
                <a:cubicBezTo>
                  <a:pt x="0" y="311"/>
                  <a:pt x="434" y="0"/>
                  <a:pt x="970" y="0"/>
                </a:cubicBezTo>
                <a:cubicBezTo>
                  <a:pt x="1506" y="0"/>
                  <a:pt x="1940" y="310"/>
                  <a:pt x="1940" y="693"/>
                </a:cubicBezTo>
                <a:cubicBezTo>
                  <a:pt x="1940" y="1076"/>
                  <a:pt x="1506" y="1385"/>
                  <a:pt x="970" y="1385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7A756691-34BD-0F4D-BD22-50B98F96B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552" y="3691694"/>
            <a:ext cx="358379" cy="282179"/>
          </a:xfrm>
          <a:custGeom>
            <a:avLst/>
            <a:gdLst>
              <a:gd name="T0" fmla="*/ 92321504 w 1940"/>
              <a:gd name="T1" fmla="*/ 33561563 h 1527"/>
              <a:gd name="T2" fmla="*/ 46130333 w 1940"/>
              <a:gd name="T3" fmla="*/ 67123372 h 1527"/>
              <a:gd name="T4" fmla="*/ 34612959 w 1940"/>
              <a:gd name="T5" fmla="*/ 66093461 h 1527"/>
              <a:gd name="T6" fmla="*/ 16366937 w 1940"/>
              <a:gd name="T7" fmla="*/ 74453484 h 1527"/>
              <a:gd name="T8" fmla="*/ 10729434 w 1940"/>
              <a:gd name="T9" fmla="*/ 75544008 h 1527"/>
              <a:gd name="T10" fmla="*/ 10547658 w 1940"/>
              <a:gd name="T11" fmla="*/ 75544008 h 1527"/>
              <a:gd name="T12" fmla="*/ 8425959 w 1940"/>
              <a:gd name="T13" fmla="*/ 73605409 h 1527"/>
              <a:gd name="T14" fmla="*/ 9759472 w 1940"/>
              <a:gd name="T15" fmla="*/ 70758122 h 1527"/>
              <a:gd name="T16" fmla="*/ 17397490 w 1940"/>
              <a:gd name="T17" fmla="*/ 59853626 h 1527"/>
              <a:gd name="T18" fmla="*/ 0 w 1940"/>
              <a:gd name="T19" fmla="*/ 33561563 h 1527"/>
              <a:gd name="T20" fmla="*/ 46130333 w 1940"/>
              <a:gd name="T21" fmla="*/ 0 h 1527"/>
              <a:gd name="T22" fmla="*/ 92321504 w 1940"/>
              <a:gd name="T23" fmla="*/ 33561563 h 1527"/>
              <a:gd name="T24" fmla="*/ 8365367 w 1940"/>
              <a:gd name="T25" fmla="*/ 33561563 h 1527"/>
              <a:gd name="T26" fmla="*/ 21640643 w 1940"/>
              <a:gd name="T27" fmla="*/ 52583880 h 1527"/>
              <a:gd name="T28" fmla="*/ 28005494 w 1940"/>
              <a:gd name="T29" fmla="*/ 56279242 h 1527"/>
              <a:gd name="T30" fmla="*/ 25702019 w 1940"/>
              <a:gd name="T31" fmla="*/ 61792225 h 1527"/>
              <a:gd name="T32" fmla="*/ 29763396 w 1940"/>
              <a:gd name="T33" fmla="*/ 59187141 h 1527"/>
              <a:gd name="T34" fmla="*/ 32673282 w 1940"/>
              <a:gd name="T35" fmla="*/ 57187930 h 1527"/>
              <a:gd name="T36" fmla="*/ 36128494 w 1940"/>
              <a:gd name="T37" fmla="*/ 57854415 h 1527"/>
              <a:gd name="T38" fmla="*/ 46190925 w 1940"/>
              <a:gd name="T39" fmla="*/ 58763103 h 1527"/>
              <a:gd name="T40" fmla="*/ 83956137 w 1940"/>
              <a:gd name="T41" fmla="*/ 33561563 h 1527"/>
              <a:gd name="T42" fmla="*/ 46190925 w 1940"/>
              <a:gd name="T43" fmla="*/ 8420635 h 1527"/>
              <a:gd name="T44" fmla="*/ 8365367 w 1940"/>
              <a:gd name="T45" fmla="*/ 33561563 h 1527"/>
              <a:gd name="T46" fmla="*/ 107779070 w 1940"/>
              <a:gd name="T47" fmla="*/ 87538781 h 1527"/>
              <a:gd name="T48" fmla="*/ 109051991 w 1940"/>
              <a:gd name="T49" fmla="*/ 90386067 h 1527"/>
              <a:gd name="T50" fmla="*/ 106809108 w 1940"/>
              <a:gd name="T51" fmla="*/ 92324666 h 1527"/>
              <a:gd name="T52" fmla="*/ 101171605 w 1940"/>
              <a:gd name="T53" fmla="*/ 91295001 h 1527"/>
              <a:gd name="T54" fmla="*/ 82925583 w 1940"/>
              <a:gd name="T55" fmla="*/ 82874119 h 1527"/>
              <a:gd name="T56" fmla="*/ 71347617 w 1940"/>
              <a:gd name="T57" fmla="*/ 83904031 h 1527"/>
              <a:gd name="T58" fmla="*/ 40371646 w 1940"/>
              <a:gd name="T59" fmla="*/ 75240947 h 1527"/>
              <a:gd name="T60" fmla="*/ 46130333 w 1940"/>
              <a:gd name="T61" fmla="*/ 75544008 h 1527"/>
              <a:gd name="T62" fmla="*/ 83774115 w 1940"/>
              <a:gd name="T63" fmla="*/ 64154862 h 1527"/>
              <a:gd name="T64" fmla="*/ 100747216 w 1940"/>
              <a:gd name="T65" fmla="*/ 33561563 h 1527"/>
              <a:gd name="T66" fmla="*/ 99231928 w 1940"/>
              <a:gd name="T67" fmla="*/ 23626367 h 1527"/>
              <a:gd name="T68" fmla="*/ 117538542 w 1940"/>
              <a:gd name="T69" fmla="*/ 50342468 h 1527"/>
              <a:gd name="T70" fmla="*/ 100080460 w 1940"/>
              <a:gd name="T71" fmla="*/ 76634285 h 1527"/>
              <a:gd name="T72" fmla="*/ 107779070 w 1940"/>
              <a:gd name="T73" fmla="*/ 87538781 h 152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40" h="1527">
                <a:moveTo>
                  <a:pt x="1523" y="554"/>
                </a:moveTo>
                <a:cubicBezTo>
                  <a:pt x="1523" y="860"/>
                  <a:pt x="1183" y="1108"/>
                  <a:pt x="761" y="1108"/>
                </a:cubicBezTo>
                <a:cubicBezTo>
                  <a:pt x="695" y="1108"/>
                  <a:pt x="632" y="1102"/>
                  <a:pt x="571" y="1091"/>
                </a:cubicBezTo>
                <a:cubicBezTo>
                  <a:pt x="481" y="1155"/>
                  <a:pt x="379" y="1201"/>
                  <a:pt x="270" y="1229"/>
                </a:cubicBezTo>
                <a:cubicBezTo>
                  <a:pt x="241" y="1237"/>
                  <a:pt x="209" y="1242"/>
                  <a:pt x="177" y="1247"/>
                </a:cubicBezTo>
                <a:cubicBezTo>
                  <a:pt x="176" y="1247"/>
                  <a:pt x="175" y="1247"/>
                  <a:pt x="174" y="1247"/>
                </a:cubicBezTo>
                <a:cubicBezTo>
                  <a:pt x="158" y="1247"/>
                  <a:pt x="142" y="1234"/>
                  <a:pt x="139" y="1215"/>
                </a:cubicBezTo>
                <a:cubicBezTo>
                  <a:pt x="135" y="1195"/>
                  <a:pt x="149" y="1182"/>
                  <a:pt x="161" y="1168"/>
                </a:cubicBezTo>
                <a:cubicBezTo>
                  <a:pt x="203" y="1120"/>
                  <a:pt x="251" y="1078"/>
                  <a:pt x="287" y="988"/>
                </a:cubicBezTo>
                <a:cubicBezTo>
                  <a:pt x="112" y="886"/>
                  <a:pt x="0" y="729"/>
                  <a:pt x="0" y="554"/>
                </a:cubicBezTo>
                <a:cubicBezTo>
                  <a:pt x="0" y="248"/>
                  <a:pt x="339" y="0"/>
                  <a:pt x="761" y="0"/>
                </a:cubicBezTo>
                <a:cubicBezTo>
                  <a:pt x="1182" y="0"/>
                  <a:pt x="1523" y="248"/>
                  <a:pt x="1523" y="554"/>
                </a:cubicBezTo>
                <a:close/>
                <a:moveTo>
                  <a:pt x="138" y="554"/>
                </a:moveTo>
                <a:cubicBezTo>
                  <a:pt x="138" y="673"/>
                  <a:pt x="218" y="788"/>
                  <a:pt x="357" y="868"/>
                </a:cubicBezTo>
                <a:lnTo>
                  <a:pt x="462" y="929"/>
                </a:lnTo>
                <a:lnTo>
                  <a:pt x="424" y="1020"/>
                </a:lnTo>
                <a:cubicBezTo>
                  <a:pt x="447" y="1007"/>
                  <a:pt x="469" y="992"/>
                  <a:pt x="491" y="977"/>
                </a:cubicBezTo>
                <a:lnTo>
                  <a:pt x="539" y="944"/>
                </a:lnTo>
                <a:lnTo>
                  <a:pt x="596" y="955"/>
                </a:lnTo>
                <a:cubicBezTo>
                  <a:pt x="650" y="964"/>
                  <a:pt x="705" y="970"/>
                  <a:pt x="762" y="970"/>
                </a:cubicBezTo>
                <a:cubicBezTo>
                  <a:pt x="1099" y="970"/>
                  <a:pt x="1385" y="779"/>
                  <a:pt x="1385" y="554"/>
                </a:cubicBezTo>
                <a:cubicBezTo>
                  <a:pt x="1385" y="329"/>
                  <a:pt x="1099" y="139"/>
                  <a:pt x="762" y="139"/>
                </a:cubicBezTo>
                <a:cubicBezTo>
                  <a:pt x="424" y="139"/>
                  <a:pt x="138" y="329"/>
                  <a:pt x="138" y="554"/>
                </a:cubicBezTo>
                <a:close/>
                <a:moveTo>
                  <a:pt x="1778" y="1445"/>
                </a:moveTo>
                <a:cubicBezTo>
                  <a:pt x="1790" y="1459"/>
                  <a:pt x="1804" y="1472"/>
                  <a:pt x="1799" y="1492"/>
                </a:cubicBezTo>
                <a:cubicBezTo>
                  <a:pt x="1795" y="1512"/>
                  <a:pt x="1779" y="1526"/>
                  <a:pt x="1762" y="1524"/>
                </a:cubicBezTo>
                <a:cubicBezTo>
                  <a:pt x="1729" y="1520"/>
                  <a:pt x="1698" y="1514"/>
                  <a:pt x="1669" y="1507"/>
                </a:cubicBezTo>
                <a:cubicBezTo>
                  <a:pt x="1559" y="1478"/>
                  <a:pt x="1457" y="1432"/>
                  <a:pt x="1368" y="1368"/>
                </a:cubicBezTo>
                <a:cubicBezTo>
                  <a:pt x="1307" y="1379"/>
                  <a:pt x="1243" y="1385"/>
                  <a:pt x="1177" y="1385"/>
                </a:cubicBezTo>
                <a:cubicBezTo>
                  <a:pt x="981" y="1385"/>
                  <a:pt x="802" y="1331"/>
                  <a:pt x="666" y="1242"/>
                </a:cubicBezTo>
                <a:cubicBezTo>
                  <a:pt x="698" y="1245"/>
                  <a:pt x="730" y="1247"/>
                  <a:pt x="761" y="1247"/>
                </a:cubicBezTo>
                <a:cubicBezTo>
                  <a:pt x="994" y="1247"/>
                  <a:pt x="1214" y="1180"/>
                  <a:pt x="1382" y="1059"/>
                </a:cubicBezTo>
                <a:cubicBezTo>
                  <a:pt x="1562" y="926"/>
                  <a:pt x="1662" y="748"/>
                  <a:pt x="1662" y="554"/>
                </a:cubicBezTo>
                <a:cubicBezTo>
                  <a:pt x="1662" y="498"/>
                  <a:pt x="1653" y="443"/>
                  <a:pt x="1637" y="390"/>
                </a:cubicBezTo>
                <a:cubicBezTo>
                  <a:pt x="1820" y="490"/>
                  <a:pt x="1939" y="650"/>
                  <a:pt x="1939" y="831"/>
                </a:cubicBezTo>
                <a:cubicBezTo>
                  <a:pt x="1939" y="1008"/>
                  <a:pt x="1827" y="1163"/>
                  <a:pt x="1651" y="1265"/>
                </a:cubicBezTo>
                <a:cubicBezTo>
                  <a:pt x="1688" y="1355"/>
                  <a:pt x="1736" y="1397"/>
                  <a:pt x="1778" y="144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6247168-D89F-AA47-AE86-2489C9530B81}"/>
              </a:ext>
            </a:extLst>
          </p:cNvPr>
          <p:cNvSpPr txBox="1"/>
          <p:nvPr/>
        </p:nvSpPr>
        <p:spPr>
          <a:xfrm>
            <a:off x="5806816" y="3712552"/>
            <a:ext cx="27172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Arial Regular"/>
              </a:rPr>
              <a:t>For use in infographics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C09E1B11-FDF0-5E41-9AB7-12F70B70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39E6DCC0-72D9-6D47-84A1-83722C253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960694"/>
              </p:ext>
            </p:extLst>
          </p:nvPr>
        </p:nvGraphicFramePr>
        <p:xfrm>
          <a:off x="586464" y="2446348"/>
          <a:ext cx="7947424" cy="321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7659">
                <a:tc>
                  <a:txBody>
                    <a:bodyPr/>
                    <a:lstStyle/>
                    <a:p>
                      <a:endParaRPr lang="en-US" sz="1000" b="0" i="0" dirty="0">
                        <a:latin typeface="Arial Regular"/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i="0" dirty="0">
                        <a:latin typeface="Arial Regular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i="0" dirty="0">
                        <a:latin typeface="Arial Regular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i="0" dirty="0">
                        <a:latin typeface="Arial Regular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3"/>
                          </a:solidFill>
                          <a:latin typeface="Arial Regular"/>
                        </a:rPr>
                        <a:t>Subtitle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Quisque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Aenean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ultricies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nisi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vel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ullamcorper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ultricies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nisi. Nam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dui.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rhoncus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37160" marR="137160"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 Regular"/>
                          <a:ea typeface="+mn-ea"/>
                          <a:cs typeface="+mn-cs"/>
                        </a:rPr>
                        <a:t>Subtitle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Maecenas tempus,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tellus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condimentum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rhoncus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quam semper libero, sit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neque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ipsum.</a:t>
                      </a:r>
                    </a:p>
                  </a:txBody>
                  <a:tcPr marL="137160" marR="13716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Regular"/>
                          <a:ea typeface="+mn-ea"/>
                          <a:cs typeface="+mn-cs"/>
                        </a:rPr>
                        <a:t>Subtitle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Quisque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Aenean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ultricies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nisi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vel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Curabitur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ullamcorper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ultricies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nisi. Nam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dui.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rhoncus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 marL="137160" marR="13716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Arial Regular"/>
                          <a:ea typeface="+mn-ea"/>
                          <a:cs typeface="+mn-cs"/>
                        </a:rPr>
                        <a:t>Subtitle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Maecenas tempus,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tellus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eget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condimentum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rhoncus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quam semper libero, sit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neque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sed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ipsum.</a:t>
                      </a:r>
                    </a:p>
                  </a:txBody>
                  <a:tcPr marL="137160" marR="137160" marT="34290" marB="3429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A2F7FB0F-BC77-394A-9180-240A39CBED4A}"/>
              </a:ext>
            </a:extLst>
          </p:cNvPr>
          <p:cNvSpPr txBox="1">
            <a:spLocks/>
          </p:cNvSpPr>
          <p:nvPr/>
        </p:nvSpPr>
        <p:spPr>
          <a:xfrm>
            <a:off x="479666" y="1861752"/>
            <a:ext cx="8161020" cy="58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300" dirty="0">
                <a:solidFill>
                  <a:srgbClr val="284E86"/>
                </a:solidFill>
              </a:rPr>
              <a:t>Infographic example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17EB090-E7FB-6043-8869-9D243AE8E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656" y="2862903"/>
            <a:ext cx="991293" cy="1083702"/>
          </a:xfrm>
          <a:custGeom>
            <a:avLst/>
            <a:gdLst>
              <a:gd name="T0" fmla="*/ 83769283 w 1525"/>
              <a:gd name="T1" fmla="*/ 49619617 h 1664"/>
              <a:gd name="T2" fmla="*/ 83769283 w 1525"/>
              <a:gd name="T3" fmla="*/ 75458286 h 1664"/>
              <a:gd name="T4" fmla="*/ 54495238 w 1525"/>
              <a:gd name="T5" fmla="*/ 100631150 h 1664"/>
              <a:gd name="T6" fmla="*/ 25161003 w 1525"/>
              <a:gd name="T7" fmla="*/ 75458286 h 1664"/>
              <a:gd name="T8" fmla="*/ 25161003 w 1525"/>
              <a:gd name="T9" fmla="*/ 66805030 h 1664"/>
              <a:gd name="T10" fmla="*/ 0 w 1525"/>
              <a:gd name="T11" fmla="*/ 41934671 h 1664"/>
              <a:gd name="T12" fmla="*/ 0 w 1525"/>
              <a:gd name="T13" fmla="*/ 8411056 h 1664"/>
              <a:gd name="T14" fmla="*/ 4173232 w 1525"/>
              <a:gd name="T15" fmla="*/ 4235803 h 1664"/>
              <a:gd name="T16" fmla="*/ 5262051 w 1525"/>
              <a:gd name="T17" fmla="*/ 4356903 h 1664"/>
              <a:gd name="T18" fmla="*/ 12580624 w 1525"/>
              <a:gd name="T19" fmla="*/ 0 h 1664"/>
              <a:gd name="T20" fmla="*/ 20927089 w 1525"/>
              <a:gd name="T21" fmla="*/ 8411056 h 1664"/>
              <a:gd name="T22" fmla="*/ 12580624 w 1525"/>
              <a:gd name="T23" fmla="*/ 16822358 h 1664"/>
              <a:gd name="T24" fmla="*/ 8407146 w 1525"/>
              <a:gd name="T25" fmla="*/ 15612093 h 1664"/>
              <a:gd name="T26" fmla="*/ 8407146 w 1525"/>
              <a:gd name="T27" fmla="*/ 41934671 h 1664"/>
              <a:gd name="T28" fmla="*/ 29334235 w 1525"/>
              <a:gd name="T29" fmla="*/ 58696479 h 1664"/>
              <a:gd name="T30" fmla="*/ 50261570 w 1525"/>
              <a:gd name="T31" fmla="*/ 41934671 h 1664"/>
              <a:gd name="T32" fmla="*/ 50261570 w 1525"/>
              <a:gd name="T33" fmla="*/ 15612093 h 1664"/>
              <a:gd name="T34" fmla="*/ 46088092 w 1525"/>
              <a:gd name="T35" fmla="*/ 16822358 h 1664"/>
              <a:gd name="T36" fmla="*/ 37680946 w 1525"/>
              <a:gd name="T37" fmla="*/ 8411056 h 1664"/>
              <a:gd name="T38" fmla="*/ 46088092 w 1525"/>
              <a:gd name="T39" fmla="*/ 0 h 1664"/>
              <a:gd name="T40" fmla="*/ 53406665 w 1525"/>
              <a:gd name="T41" fmla="*/ 4356903 h 1664"/>
              <a:gd name="T42" fmla="*/ 54495238 w 1525"/>
              <a:gd name="T43" fmla="*/ 4235803 h 1664"/>
              <a:gd name="T44" fmla="*/ 58668716 w 1525"/>
              <a:gd name="T45" fmla="*/ 8411056 h 1664"/>
              <a:gd name="T46" fmla="*/ 58668716 w 1525"/>
              <a:gd name="T47" fmla="*/ 41934671 h 1664"/>
              <a:gd name="T48" fmla="*/ 33507713 w 1525"/>
              <a:gd name="T49" fmla="*/ 66805030 h 1664"/>
              <a:gd name="T50" fmla="*/ 33507713 w 1525"/>
              <a:gd name="T51" fmla="*/ 75458286 h 1664"/>
              <a:gd name="T52" fmla="*/ 54495238 w 1525"/>
              <a:gd name="T53" fmla="*/ 92220094 h 1664"/>
              <a:gd name="T54" fmla="*/ 75422573 w 1525"/>
              <a:gd name="T55" fmla="*/ 75458286 h 1664"/>
              <a:gd name="T56" fmla="*/ 75422573 w 1525"/>
              <a:gd name="T57" fmla="*/ 49619617 h 1664"/>
              <a:gd name="T58" fmla="*/ 67015427 w 1525"/>
              <a:gd name="T59" fmla="*/ 37759418 h 1664"/>
              <a:gd name="T60" fmla="*/ 79595805 w 1525"/>
              <a:gd name="T61" fmla="*/ 25172863 h 1664"/>
              <a:gd name="T62" fmla="*/ 92176429 w 1525"/>
              <a:gd name="T63" fmla="*/ 37759418 h 1664"/>
              <a:gd name="T64" fmla="*/ 83769283 w 1525"/>
              <a:gd name="T65" fmla="*/ 49619617 h 1664"/>
              <a:gd name="T66" fmla="*/ 79595805 w 1525"/>
              <a:gd name="T67" fmla="*/ 33584165 h 1664"/>
              <a:gd name="T68" fmla="*/ 75422573 w 1525"/>
              <a:gd name="T69" fmla="*/ 37759418 h 1664"/>
              <a:gd name="T70" fmla="*/ 79595805 w 1525"/>
              <a:gd name="T71" fmla="*/ 41934671 h 1664"/>
              <a:gd name="T72" fmla="*/ 83769283 w 1525"/>
              <a:gd name="T73" fmla="*/ 37759418 h 1664"/>
              <a:gd name="T74" fmla="*/ 79595805 w 1525"/>
              <a:gd name="T75" fmla="*/ 33584165 h 16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25" h="1664">
                <a:moveTo>
                  <a:pt x="1385" y="820"/>
                </a:moveTo>
                <a:lnTo>
                  <a:pt x="1385" y="1247"/>
                </a:lnTo>
                <a:cubicBezTo>
                  <a:pt x="1385" y="1477"/>
                  <a:pt x="1169" y="1663"/>
                  <a:pt x="901" y="1663"/>
                </a:cubicBezTo>
                <a:cubicBezTo>
                  <a:pt x="634" y="1663"/>
                  <a:pt x="416" y="1477"/>
                  <a:pt x="416" y="1247"/>
                </a:cubicBezTo>
                <a:lnTo>
                  <a:pt x="416" y="1104"/>
                </a:lnTo>
                <a:cubicBezTo>
                  <a:pt x="181" y="1075"/>
                  <a:pt x="0" y="902"/>
                  <a:pt x="0" y="693"/>
                </a:cubicBezTo>
                <a:lnTo>
                  <a:pt x="0" y="139"/>
                </a:lnTo>
                <a:cubicBezTo>
                  <a:pt x="0" y="101"/>
                  <a:pt x="31" y="70"/>
                  <a:pt x="69" y="70"/>
                </a:cubicBezTo>
                <a:cubicBezTo>
                  <a:pt x="76" y="70"/>
                  <a:pt x="81" y="71"/>
                  <a:pt x="87" y="72"/>
                </a:cubicBezTo>
                <a:cubicBezTo>
                  <a:pt x="110" y="30"/>
                  <a:pt x="156" y="0"/>
                  <a:pt x="208" y="0"/>
                </a:cubicBezTo>
                <a:cubicBezTo>
                  <a:pt x="285" y="0"/>
                  <a:pt x="346" y="62"/>
                  <a:pt x="346" y="139"/>
                </a:cubicBezTo>
                <a:cubicBezTo>
                  <a:pt x="346" y="216"/>
                  <a:pt x="285" y="278"/>
                  <a:pt x="208" y="278"/>
                </a:cubicBezTo>
                <a:cubicBezTo>
                  <a:pt x="183" y="278"/>
                  <a:pt x="159" y="270"/>
                  <a:pt x="139" y="258"/>
                </a:cubicBezTo>
                <a:lnTo>
                  <a:pt x="139" y="693"/>
                </a:lnTo>
                <a:cubicBezTo>
                  <a:pt x="139" y="846"/>
                  <a:pt x="295" y="970"/>
                  <a:pt x="485" y="970"/>
                </a:cubicBezTo>
                <a:cubicBezTo>
                  <a:pt x="676" y="970"/>
                  <a:pt x="831" y="846"/>
                  <a:pt x="831" y="693"/>
                </a:cubicBezTo>
                <a:lnTo>
                  <a:pt x="831" y="258"/>
                </a:lnTo>
                <a:cubicBezTo>
                  <a:pt x="811" y="270"/>
                  <a:pt x="787" y="278"/>
                  <a:pt x="762" y="278"/>
                </a:cubicBezTo>
                <a:cubicBezTo>
                  <a:pt x="685" y="278"/>
                  <a:pt x="623" y="216"/>
                  <a:pt x="623" y="139"/>
                </a:cubicBezTo>
                <a:cubicBezTo>
                  <a:pt x="623" y="62"/>
                  <a:pt x="685" y="0"/>
                  <a:pt x="762" y="0"/>
                </a:cubicBezTo>
                <a:cubicBezTo>
                  <a:pt x="814" y="0"/>
                  <a:pt x="859" y="30"/>
                  <a:pt x="883" y="72"/>
                </a:cubicBezTo>
                <a:cubicBezTo>
                  <a:pt x="889" y="71"/>
                  <a:pt x="894" y="70"/>
                  <a:pt x="901" y="70"/>
                </a:cubicBezTo>
                <a:cubicBezTo>
                  <a:pt x="938" y="70"/>
                  <a:pt x="970" y="101"/>
                  <a:pt x="970" y="139"/>
                </a:cubicBezTo>
                <a:lnTo>
                  <a:pt x="970" y="693"/>
                </a:lnTo>
                <a:cubicBezTo>
                  <a:pt x="970" y="902"/>
                  <a:pt x="789" y="1075"/>
                  <a:pt x="554" y="1104"/>
                </a:cubicBezTo>
                <a:lnTo>
                  <a:pt x="554" y="1247"/>
                </a:lnTo>
                <a:cubicBezTo>
                  <a:pt x="554" y="1400"/>
                  <a:pt x="711" y="1524"/>
                  <a:pt x="901" y="1524"/>
                </a:cubicBezTo>
                <a:cubicBezTo>
                  <a:pt x="1092" y="1524"/>
                  <a:pt x="1247" y="1400"/>
                  <a:pt x="1247" y="1247"/>
                </a:cubicBezTo>
                <a:lnTo>
                  <a:pt x="1247" y="820"/>
                </a:lnTo>
                <a:cubicBezTo>
                  <a:pt x="1166" y="791"/>
                  <a:pt x="1108" y="715"/>
                  <a:pt x="1108" y="624"/>
                </a:cubicBezTo>
                <a:cubicBezTo>
                  <a:pt x="1108" y="509"/>
                  <a:pt x="1201" y="416"/>
                  <a:pt x="1316" y="416"/>
                </a:cubicBezTo>
                <a:cubicBezTo>
                  <a:pt x="1431" y="416"/>
                  <a:pt x="1524" y="509"/>
                  <a:pt x="1524" y="624"/>
                </a:cubicBezTo>
                <a:cubicBezTo>
                  <a:pt x="1524" y="715"/>
                  <a:pt x="1467" y="791"/>
                  <a:pt x="1385" y="820"/>
                </a:cubicBezTo>
                <a:close/>
                <a:moveTo>
                  <a:pt x="1316" y="555"/>
                </a:moveTo>
                <a:cubicBezTo>
                  <a:pt x="1278" y="555"/>
                  <a:pt x="1247" y="586"/>
                  <a:pt x="1247" y="624"/>
                </a:cubicBezTo>
                <a:cubicBezTo>
                  <a:pt x="1247" y="662"/>
                  <a:pt x="1278" y="693"/>
                  <a:pt x="1316" y="693"/>
                </a:cubicBezTo>
                <a:cubicBezTo>
                  <a:pt x="1354" y="693"/>
                  <a:pt x="1385" y="662"/>
                  <a:pt x="1385" y="624"/>
                </a:cubicBezTo>
                <a:cubicBezTo>
                  <a:pt x="1385" y="586"/>
                  <a:pt x="1354" y="555"/>
                  <a:pt x="1316" y="5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DCCC706-D7B1-0143-BEB8-4EFBE2D98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4895" y="2861212"/>
            <a:ext cx="1161594" cy="995653"/>
          </a:xfrm>
          <a:custGeom>
            <a:avLst/>
            <a:gdLst>
              <a:gd name="T0" fmla="*/ 110695458 w 1941"/>
              <a:gd name="T1" fmla="*/ 50285423 h 1664"/>
              <a:gd name="T2" fmla="*/ 86533794 w 1941"/>
              <a:gd name="T3" fmla="*/ 50285423 h 1664"/>
              <a:gd name="T4" fmla="*/ 79267275 w 1941"/>
              <a:gd name="T5" fmla="*/ 35823044 h 1664"/>
              <a:gd name="T6" fmla="*/ 75209968 w 1941"/>
              <a:gd name="T7" fmla="*/ 33523615 h 1664"/>
              <a:gd name="T8" fmla="*/ 71516025 w 1941"/>
              <a:gd name="T9" fmla="*/ 36549154 h 1664"/>
              <a:gd name="T10" fmla="*/ 63038295 w 1941"/>
              <a:gd name="T11" fmla="*/ 64687252 h 1664"/>
              <a:gd name="T12" fmla="*/ 50200457 w 1941"/>
              <a:gd name="T13" fmla="*/ 19787346 h 1664"/>
              <a:gd name="T14" fmla="*/ 46082837 w 1941"/>
              <a:gd name="T15" fmla="*/ 16761808 h 1664"/>
              <a:gd name="T16" fmla="*/ 42086091 w 1941"/>
              <a:gd name="T17" fmla="*/ 19908446 h 1664"/>
              <a:gd name="T18" fmla="*/ 34456208 w 1941"/>
              <a:gd name="T19" fmla="*/ 50285423 h 1664"/>
              <a:gd name="T20" fmla="*/ 6782282 w 1941"/>
              <a:gd name="T21" fmla="*/ 50285423 h 1664"/>
              <a:gd name="T22" fmla="*/ 0 w 1941"/>
              <a:gd name="T23" fmla="*/ 30679481 h 1664"/>
              <a:gd name="T24" fmla="*/ 31307309 w 1941"/>
              <a:gd name="T25" fmla="*/ 0 h 1664"/>
              <a:gd name="T26" fmla="*/ 58738993 w 1941"/>
              <a:gd name="T27" fmla="*/ 14159874 h 1664"/>
              <a:gd name="T28" fmla="*/ 86109871 w 1941"/>
              <a:gd name="T29" fmla="*/ 0 h 1664"/>
              <a:gd name="T30" fmla="*/ 117477740 w 1941"/>
              <a:gd name="T31" fmla="*/ 30679481 h 1664"/>
              <a:gd name="T32" fmla="*/ 110695458 w 1941"/>
              <a:gd name="T33" fmla="*/ 50285423 h 1664"/>
              <a:gd name="T34" fmla="*/ 103913423 w 1941"/>
              <a:gd name="T35" fmla="*/ 58696479 h 1664"/>
              <a:gd name="T36" fmla="*/ 102459971 w 1941"/>
              <a:gd name="T37" fmla="*/ 60148698 h 1664"/>
              <a:gd name="T38" fmla="*/ 61585090 w 1941"/>
              <a:gd name="T39" fmla="*/ 99420885 h 1664"/>
              <a:gd name="T40" fmla="*/ 58738993 w 1941"/>
              <a:gd name="T41" fmla="*/ 100631150 h 1664"/>
              <a:gd name="T42" fmla="*/ 55832090 w 1941"/>
              <a:gd name="T43" fmla="*/ 99420885 h 1664"/>
              <a:gd name="T44" fmla="*/ 14957209 w 1941"/>
              <a:gd name="T45" fmla="*/ 60027844 h 1664"/>
              <a:gd name="T46" fmla="*/ 13564318 w 1941"/>
              <a:gd name="T47" fmla="*/ 58696479 h 1664"/>
              <a:gd name="T48" fmla="*/ 37725982 w 1941"/>
              <a:gd name="T49" fmla="*/ 58696479 h 1664"/>
              <a:gd name="T50" fmla="*/ 41843849 w 1941"/>
              <a:gd name="T51" fmla="*/ 55549840 h 1664"/>
              <a:gd name="T52" fmla="*/ 46385639 w 1941"/>
              <a:gd name="T53" fmla="*/ 37154163 h 1664"/>
              <a:gd name="T54" fmla="*/ 58859868 w 1941"/>
              <a:gd name="T55" fmla="*/ 80843804 h 1664"/>
              <a:gd name="T56" fmla="*/ 62917174 w 1941"/>
              <a:gd name="T57" fmla="*/ 83808792 h 1664"/>
              <a:gd name="T58" fmla="*/ 66913920 w 1941"/>
              <a:gd name="T59" fmla="*/ 80843804 h 1664"/>
              <a:gd name="T60" fmla="*/ 76481738 w 1941"/>
              <a:gd name="T61" fmla="*/ 49075158 h 1664"/>
              <a:gd name="T62" fmla="*/ 80175436 w 1941"/>
              <a:gd name="T63" fmla="*/ 56397050 h 1664"/>
              <a:gd name="T64" fmla="*/ 83869379 w 1941"/>
              <a:gd name="T65" fmla="*/ 58696479 h 1664"/>
              <a:gd name="T66" fmla="*/ 103913423 w 1941"/>
              <a:gd name="T67" fmla="*/ 58696479 h 16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941" h="1664">
                <a:moveTo>
                  <a:pt x="1828" y="831"/>
                </a:moveTo>
                <a:lnTo>
                  <a:pt x="1429" y="831"/>
                </a:lnTo>
                <a:lnTo>
                  <a:pt x="1309" y="592"/>
                </a:lnTo>
                <a:cubicBezTo>
                  <a:pt x="1297" y="567"/>
                  <a:pt x="1269" y="552"/>
                  <a:pt x="1242" y="554"/>
                </a:cubicBezTo>
                <a:cubicBezTo>
                  <a:pt x="1212" y="558"/>
                  <a:pt x="1188" y="576"/>
                  <a:pt x="1181" y="604"/>
                </a:cubicBezTo>
                <a:lnTo>
                  <a:pt x="1041" y="1069"/>
                </a:lnTo>
                <a:lnTo>
                  <a:pt x="829" y="327"/>
                </a:lnTo>
                <a:cubicBezTo>
                  <a:pt x="820" y="298"/>
                  <a:pt x="793" y="277"/>
                  <a:pt x="761" y="277"/>
                </a:cubicBezTo>
                <a:cubicBezTo>
                  <a:pt x="730" y="277"/>
                  <a:pt x="703" y="299"/>
                  <a:pt x="695" y="329"/>
                </a:cubicBezTo>
                <a:lnTo>
                  <a:pt x="569" y="831"/>
                </a:lnTo>
                <a:lnTo>
                  <a:pt x="112" y="831"/>
                </a:lnTo>
                <a:cubicBezTo>
                  <a:pt x="54" y="745"/>
                  <a:pt x="0" y="631"/>
                  <a:pt x="0" y="507"/>
                </a:cubicBezTo>
                <a:cubicBezTo>
                  <a:pt x="0" y="190"/>
                  <a:pt x="194" y="0"/>
                  <a:pt x="517" y="0"/>
                </a:cubicBezTo>
                <a:cubicBezTo>
                  <a:pt x="707" y="0"/>
                  <a:pt x="884" y="149"/>
                  <a:pt x="970" y="234"/>
                </a:cubicBezTo>
                <a:cubicBezTo>
                  <a:pt x="1055" y="149"/>
                  <a:pt x="1233" y="0"/>
                  <a:pt x="1422" y="0"/>
                </a:cubicBezTo>
                <a:cubicBezTo>
                  <a:pt x="1746" y="0"/>
                  <a:pt x="1940" y="190"/>
                  <a:pt x="1940" y="507"/>
                </a:cubicBezTo>
                <a:cubicBezTo>
                  <a:pt x="1940" y="631"/>
                  <a:pt x="1886" y="745"/>
                  <a:pt x="1828" y="831"/>
                </a:cubicBezTo>
                <a:close/>
                <a:moveTo>
                  <a:pt x="1716" y="970"/>
                </a:moveTo>
                <a:cubicBezTo>
                  <a:pt x="1703" y="984"/>
                  <a:pt x="1694" y="992"/>
                  <a:pt x="1692" y="994"/>
                </a:cubicBezTo>
                <a:lnTo>
                  <a:pt x="1017" y="1643"/>
                </a:lnTo>
                <a:cubicBezTo>
                  <a:pt x="1004" y="1656"/>
                  <a:pt x="987" y="1663"/>
                  <a:pt x="970" y="1663"/>
                </a:cubicBezTo>
                <a:cubicBezTo>
                  <a:pt x="953" y="1663"/>
                  <a:pt x="935" y="1656"/>
                  <a:pt x="922" y="1643"/>
                </a:cubicBezTo>
                <a:lnTo>
                  <a:pt x="247" y="992"/>
                </a:lnTo>
                <a:cubicBezTo>
                  <a:pt x="245" y="990"/>
                  <a:pt x="236" y="983"/>
                  <a:pt x="224" y="970"/>
                </a:cubicBezTo>
                <a:lnTo>
                  <a:pt x="623" y="970"/>
                </a:lnTo>
                <a:cubicBezTo>
                  <a:pt x="655" y="970"/>
                  <a:pt x="683" y="948"/>
                  <a:pt x="691" y="918"/>
                </a:cubicBezTo>
                <a:lnTo>
                  <a:pt x="766" y="614"/>
                </a:lnTo>
                <a:lnTo>
                  <a:pt x="972" y="1336"/>
                </a:lnTo>
                <a:cubicBezTo>
                  <a:pt x="981" y="1365"/>
                  <a:pt x="1008" y="1385"/>
                  <a:pt x="1039" y="1385"/>
                </a:cubicBezTo>
                <a:cubicBezTo>
                  <a:pt x="1069" y="1385"/>
                  <a:pt x="1096" y="1365"/>
                  <a:pt x="1105" y="1336"/>
                </a:cubicBezTo>
                <a:lnTo>
                  <a:pt x="1263" y="811"/>
                </a:lnTo>
                <a:lnTo>
                  <a:pt x="1324" y="932"/>
                </a:lnTo>
                <a:cubicBezTo>
                  <a:pt x="1336" y="955"/>
                  <a:pt x="1359" y="970"/>
                  <a:pt x="1385" y="970"/>
                </a:cubicBezTo>
                <a:lnTo>
                  <a:pt x="1716" y="9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C8C2B78-0D2E-9B42-8288-6F191EB30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025" y="2804280"/>
            <a:ext cx="849297" cy="1078643"/>
          </a:xfrm>
          <a:custGeom>
            <a:avLst/>
            <a:gdLst>
              <a:gd name="T0" fmla="*/ 88375962 w 1525"/>
              <a:gd name="T1" fmla="*/ 117538542 h 1940"/>
              <a:gd name="T2" fmla="*/ 0 w 1525"/>
              <a:gd name="T3" fmla="*/ 4182560 h 1940"/>
              <a:gd name="T4" fmla="*/ 92567130 w 1525"/>
              <a:gd name="T5" fmla="*/ 4182560 h 1940"/>
              <a:gd name="T6" fmla="*/ 18950800 w 1525"/>
              <a:gd name="T7" fmla="*/ 16791326 h 1940"/>
              <a:gd name="T8" fmla="*/ 18950800 w 1525"/>
              <a:gd name="T9" fmla="*/ 25156447 h 1940"/>
              <a:gd name="T10" fmla="*/ 25267651 w 1525"/>
              <a:gd name="T11" fmla="*/ 18852187 h 1940"/>
              <a:gd name="T12" fmla="*/ 18950800 w 1525"/>
              <a:gd name="T13" fmla="*/ 33582405 h 1940"/>
              <a:gd name="T14" fmla="*/ 18950800 w 1525"/>
              <a:gd name="T15" fmla="*/ 41947772 h 1940"/>
              <a:gd name="T16" fmla="*/ 25267651 w 1525"/>
              <a:gd name="T17" fmla="*/ 35643513 h 1940"/>
              <a:gd name="T18" fmla="*/ 18950800 w 1525"/>
              <a:gd name="T19" fmla="*/ 50373731 h 1940"/>
              <a:gd name="T20" fmla="*/ 18950800 w 1525"/>
              <a:gd name="T21" fmla="*/ 58738852 h 1940"/>
              <a:gd name="T22" fmla="*/ 25267651 w 1525"/>
              <a:gd name="T23" fmla="*/ 52434592 h 1940"/>
              <a:gd name="T24" fmla="*/ 18950800 w 1525"/>
              <a:gd name="T25" fmla="*/ 67164811 h 1940"/>
              <a:gd name="T26" fmla="*/ 18950800 w 1525"/>
              <a:gd name="T27" fmla="*/ 75530178 h 1940"/>
              <a:gd name="T28" fmla="*/ 25267651 w 1525"/>
              <a:gd name="T29" fmla="*/ 69225918 h 1940"/>
              <a:gd name="T30" fmla="*/ 18950800 w 1525"/>
              <a:gd name="T31" fmla="*/ 83956137 h 1940"/>
              <a:gd name="T32" fmla="*/ 18950800 w 1525"/>
              <a:gd name="T33" fmla="*/ 92321504 h 1940"/>
              <a:gd name="T34" fmla="*/ 25267651 w 1525"/>
              <a:gd name="T35" fmla="*/ 86077836 h 1940"/>
              <a:gd name="T36" fmla="*/ 39966591 w 1525"/>
              <a:gd name="T37" fmla="*/ 25156447 h 1940"/>
              <a:gd name="T38" fmla="*/ 39966591 w 1525"/>
              <a:gd name="T39" fmla="*/ 16791326 h 1940"/>
              <a:gd name="T40" fmla="*/ 33649740 w 1525"/>
              <a:gd name="T41" fmla="*/ 23095585 h 1940"/>
              <a:gd name="T42" fmla="*/ 39966591 w 1525"/>
              <a:gd name="T43" fmla="*/ 41947772 h 1940"/>
              <a:gd name="T44" fmla="*/ 39966591 w 1525"/>
              <a:gd name="T45" fmla="*/ 33582405 h 1940"/>
              <a:gd name="T46" fmla="*/ 33649740 w 1525"/>
              <a:gd name="T47" fmla="*/ 39886665 h 1940"/>
              <a:gd name="T48" fmla="*/ 39966591 w 1525"/>
              <a:gd name="T49" fmla="*/ 58738852 h 1940"/>
              <a:gd name="T50" fmla="*/ 39966591 w 1525"/>
              <a:gd name="T51" fmla="*/ 50373731 h 1940"/>
              <a:gd name="T52" fmla="*/ 33649740 w 1525"/>
              <a:gd name="T53" fmla="*/ 56677991 h 1940"/>
              <a:gd name="T54" fmla="*/ 39966591 w 1525"/>
              <a:gd name="T55" fmla="*/ 75530178 h 1940"/>
              <a:gd name="T56" fmla="*/ 39966591 w 1525"/>
              <a:gd name="T57" fmla="*/ 67164811 h 1940"/>
              <a:gd name="T58" fmla="*/ 33649740 w 1525"/>
              <a:gd name="T59" fmla="*/ 73469070 h 1940"/>
              <a:gd name="T60" fmla="*/ 35775670 w 1525"/>
              <a:gd name="T61" fmla="*/ 92321504 h 1940"/>
              <a:gd name="T62" fmla="*/ 35775670 w 1525"/>
              <a:gd name="T63" fmla="*/ 109112583 h 1940"/>
              <a:gd name="T64" fmla="*/ 58917391 w 1525"/>
              <a:gd name="T65" fmla="*/ 94442957 h 1940"/>
              <a:gd name="T66" fmla="*/ 52600540 w 1525"/>
              <a:gd name="T67" fmla="*/ 16791326 h 1940"/>
              <a:gd name="T68" fmla="*/ 52600540 w 1525"/>
              <a:gd name="T69" fmla="*/ 25156447 h 1940"/>
              <a:gd name="T70" fmla="*/ 58917391 w 1525"/>
              <a:gd name="T71" fmla="*/ 18852187 h 1940"/>
              <a:gd name="T72" fmla="*/ 52600540 w 1525"/>
              <a:gd name="T73" fmla="*/ 33582405 h 1940"/>
              <a:gd name="T74" fmla="*/ 52600540 w 1525"/>
              <a:gd name="T75" fmla="*/ 41947772 h 1940"/>
              <a:gd name="T76" fmla="*/ 58917391 w 1525"/>
              <a:gd name="T77" fmla="*/ 35643513 h 1940"/>
              <a:gd name="T78" fmla="*/ 52600540 w 1525"/>
              <a:gd name="T79" fmla="*/ 50373731 h 1940"/>
              <a:gd name="T80" fmla="*/ 52600540 w 1525"/>
              <a:gd name="T81" fmla="*/ 58738852 h 1940"/>
              <a:gd name="T82" fmla="*/ 58917391 w 1525"/>
              <a:gd name="T83" fmla="*/ 52434592 h 1940"/>
              <a:gd name="T84" fmla="*/ 52600540 w 1525"/>
              <a:gd name="T85" fmla="*/ 67164811 h 1940"/>
              <a:gd name="T86" fmla="*/ 52600540 w 1525"/>
              <a:gd name="T87" fmla="*/ 75530178 h 1940"/>
              <a:gd name="T88" fmla="*/ 58917391 w 1525"/>
              <a:gd name="T89" fmla="*/ 69225918 h 1940"/>
              <a:gd name="T90" fmla="*/ 69425409 w 1525"/>
              <a:gd name="T91" fmla="*/ 16791326 h 1940"/>
              <a:gd name="T92" fmla="*/ 69425409 w 1525"/>
              <a:gd name="T93" fmla="*/ 25156447 h 1940"/>
              <a:gd name="T94" fmla="*/ 75742260 w 1525"/>
              <a:gd name="T95" fmla="*/ 18852187 h 1940"/>
              <a:gd name="T96" fmla="*/ 69425409 w 1525"/>
              <a:gd name="T97" fmla="*/ 33582405 h 1940"/>
              <a:gd name="T98" fmla="*/ 69425409 w 1525"/>
              <a:gd name="T99" fmla="*/ 41947772 h 1940"/>
              <a:gd name="T100" fmla="*/ 75742260 w 1525"/>
              <a:gd name="T101" fmla="*/ 35643513 h 1940"/>
              <a:gd name="T102" fmla="*/ 69425409 w 1525"/>
              <a:gd name="T103" fmla="*/ 50373731 h 1940"/>
              <a:gd name="T104" fmla="*/ 69425409 w 1525"/>
              <a:gd name="T105" fmla="*/ 58738852 h 1940"/>
              <a:gd name="T106" fmla="*/ 75742260 w 1525"/>
              <a:gd name="T107" fmla="*/ 52434592 h 1940"/>
              <a:gd name="T108" fmla="*/ 69425409 w 1525"/>
              <a:gd name="T109" fmla="*/ 67164811 h 1940"/>
              <a:gd name="T110" fmla="*/ 69425409 w 1525"/>
              <a:gd name="T111" fmla="*/ 75530178 h 1940"/>
              <a:gd name="T112" fmla="*/ 75742260 w 1525"/>
              <a:gd name="T113" fmla="*/ 69225918 h 1940"/>
              <a:gd name="T114" fmla="*/ 69425409 w 1525"/>
              <a:gd name="T115" fmla="*/ 83956137 h 1940"/>
              <a:gd name="T116" fmla="*/ 69425409 w 1525"/>
              <a:gd name="T117" fmla="*/ 92321504 h 1940"/>
              <a:gd name="T118" fmla="*/ 75742260 w 1525"/>
              <a:gd name="T119" fmla="*/ 86077836 h 19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25" h="1940">
                <a:moveTo>
                  <a:pt x="1524" y="69"/>
                </a:moveTo>
                <a:lnTo>
                  <a:pt x="1524" y="1870"/>
                </a:lnTo>
                <a:cubicBezTo>
                  <a:pt x="1524" y="1908"/>
                  <a:pt x="1493" y="1939"/>
                  <a:pt x="1455" y="1939"/>
                </a:cubicBezTo>
                <a:lnTo>
                  <a:pt x="69" y="1939"/>
                </a:lnTo>
                <a:cubicBezTo>
                  <a:pt x="32" y="1939"/>
                  <a:pt x="0" y="1908"/>
                  <a:pt x="0" y="1870"/>
                </a:cubicBezTo>
                <a:lnTo>
                  <a:pt x="0" y="69"/>
                </a:lnTo>
                <a:cubicBezTo>
                  <a:pt x="0" y="31"/>
                  <a:pt x="32" y="0"/>
                  <a:pt x="69" y="0"/>
                </a:cubicBezTo>
                <a:lnTo>
                  <a:pt x="1455" y="0"/>
                </a:lnTo>
                <a:cubicBezTo>
                  <a:pt x="1493" y="0"/>
                  <a:pt x="1524" y="31"/>
                  <a:pt x="1524" y="69"/>
                </a:cubicBezTo>
                <a:close/>
                <a:moveTo>
                  <a:pt x="416" y="311"/>
                </a:moveTo>
                <a:cubicBezTo>
                  <a:pt x="416" y="292"/>
                  <a:pt x="401" y="277"/>
                  <a:pt x="381" y="277"/>
                </a:cubicBezTo>
                <a:lnTo>
                  <a:pt x="312" y="277"/>
                </a:lnTo>
                <a:cubicBezTo>
                  <a:pt x="292" y="277"/>
                  <a:pt x="277" y="292"/>
                  <a:pt x="277" y="311"/>
                </a:cubicBezTo>
                <a:lnTo>
                  <a:pt x="277" y="381"/>
                </a:lnTo>
                <a:cubicBezTo>
                  <a:pt x="277" y="400"/>
                  <a:pt x="292" y="415"/>
                  <a:pt x="312" y="415"/>
                </a:cubicBezTo>
                <a:lnTo>
                  <a:pt x="381" y="415"/>
                </a:lnTo>
                <a:cubicBezTo>
                  <a:pt x="401" y="415"/>
                  <a:pt x="416" y="400"/>
                  <a:pt x="416" y="381"/>
                </a:cubicBezTo>
                <a:lnTo>
                  <a:pt x="416" y="311"/>
                </a:lnTo>
                <a:close/>
                <a:moveTo>
                  <a:pt x="416" y="588"/>
                </a:moveTo>
                <a:cubicBezTo>
                  <a:pt x="416" y="569"/>
                  <a:pt x="401" y="554"/>
                  <a:pt x="381" y="554"/>
                </a:cubicBezTo>
                <a:lnTo>
                  <a:pt x="312" y="554"/>
                </a:lnTo>
                <a:cubicBezTo>
                  <a:pt x="292" y="554"/>
                  <a:pt x="277" y="569"/>
                  <a:pt x="277" y="588"/>
                </a:cubicBezTo>
                <a:lnTo>
                  <a:pt x="277" y="658"/>
                </a:lnTo>
                <a:cubicBezTo>
                  <a:pt x="277" y="677"/>
                  <a:pt x="292" y="692"/>
                  <a:pt x="312" y="692"/>
                </a:cubicBezTo>
                <a:lnTo>
                  <a:pt x="381" y="692"/>
                </a:lnTo>
                <a:cubicBezTo>
                  <a:pt x="401" y="692"/>
                  <a:pt x="416" y="677"/>
                  <a:pt x="416" y="658"/>
                </a:cubicBezTo>
                <a:lnTo>
                  <a:pt x="416" y="588"/>
                </a:lnTo>
                <a:close/>
                <a:moveTo>
                  <a:pt x="416" y="865"/>
                </a:moveTo>
                <a:cubicBezTo>
                  <a:pt x="416" y="846"/>
                  <a:pt x="401" y="831"/>
                  <a:pt x="381" y="831"/>
                </a:cubicBezTo>
                <a:lnTo>
                  <a:pt x="312" y="831"/>
                </a:lnTo>
                <a:cubicBezTo>
                  <a:pt x="292" y="831"/>
                  <a:pt x="277" y="846"/>
                  <a:pt x="277" y="865"/>
                </a:cubicBezTo>
                <a:lnTo>
                  <a:pt x="277" y="935"/>
                </a:lnTo>
                <a:cubicBezTo>
                  <a:pt x="277" y="954"/>
                  <a:pt x="292" y="969"/>
                  <a:pt x="312" y="969"/>
                </a:cubicBezTo>
                <a:lnTo>
                  <a:pt x="381" y="969"/>
                </a:lnTo>
                <a:cubicBezTo>
                  <a:pt x="401" y="969"/>
                  <a:pt x="416" y="954"/>
                  <a:pt x="416" y="935"/>
                </a:cubicBezTo>
                <a:lnTo>
                  <a:pt x="416" y="865"/>
                </a:lnTo>
                <a:close/>
                <a:moveTo>
                  <a:pt x="416" y="1142"/>
                </a:moveTo>
                <a:cubicBezTo>
                  <a:pt x="416" y="1123"/>
                  <a:pt x="401" y="1108"/>
                  <a:pt x="381" y="1108"/>
                </a:cubicBezTo>
                <a:lnTo>
                  <a:pt x="312" y="1108"/>
                </a:lnTo>
                <a:cubicBezTo>
                  <a:pt x="292" y="1108"/>
                  <a:pt x="277" y="1123"/>
                  <a:pt x="277" y="1142"/>
                </a:cubicBezTo>
                <a:lnTo>
                  <a:pt x="277" y="1212"/>
                </a:lnTo>
                <a:cubicBezTo>
                  <a:pt x="277" y="1231"/>
                  <a:pt x="292" y="1246"/>
                  <a:pt x="312" y="1246"/>
                </a:cubicBezTo>
                <a:lnTo>
                  <a:pt x="381" y="1246"/>
                </a:lnTo>
                <a:cubicBezTo>
                  <a:pt x="401" y="1246"/>
                  <a:pt x="416" y="1231"/>
                  <a:pt x="416" y="1212"/>
                </a:cubicBezTo>
                <a:lnTo>
                  <a:pt x="416" y="1142"/>
                </a:lnTo>
                <a:close/>
                <a:moveTo>
                  <a:pt x="416" y="1420"/>
                </a:moveTo>
                <a:cubicBezTo>
                  <a:pt x="416" y="1400"/>
                  <a:pt x="401" y="1385"/>
                  <a:pt x="381" y="1385"/>
                </a:cubicBezTo>
                <a:lnTo>
                  <a:pt x="312" y="1385"/>
                </a:lnTo>
                <a:cubicBezTo>
                  <a:pt x="292" y="1385"/>
                  <a:pt x="277" y="1400"/>
                  <a:pt x="277" y="1420"/>
                </a:cubicBezTo>
                <a:lnTo>
                  <a:pt x="277" y="1489"/>
                </a:lnTo>
                <a:cubicBezTo>
                  <a:pt x="277" y="1508"/>
                  <a:pt x="292" y="1523"/>
                  <a:pt x="312" y="1523"/>
                </a:cubicBezTo>
                <a:lnTo>
                  <a:pt x="381" y="1523"/>
                </a:lnTo>
                <a:cubicBezTo>
                  <a:pt x="401" y="1523"/>
                  <a:pt x="416" y="1508"/>
                  <a:pt x="416" y="1489"/>
                </a:cubicBezTo>
                <a:lnTo>
                  <a:pt x="416" y="1420"/>
                </a:lnTo>
                <a:close/>
                <a:moveTo>
                  <a:pt x="554" y="381"/>
                </a:moveTo>
                <a:cubicBezTo>
                  <a:pt x="554" y="400"/>
                  <a:pt x="569" y="415"/>
                  <a:pt x="589" y="415"/>
                </a:cubicBezTo>
                <a:lnTo>
                  <a:pt x="658" y="415"/>
                </a:lnTo>
                <a:cubicBezTo>
                  <a:pt x="678" y="415"/>
                  <a:pt x="693" y="400"/>
                  <a:pt x="693" y="381"/>
                </a:cubicBezTo>
                <a:lnTo>
                  <a:pt x="693" y="311"/>
                </a:lnTo>
                <a:cubicBezTo>
                  <a:pt x="693" y="292"/>
                  <a:pt x="678" y="277"/>
                  <a:pt x="658" y="277"/>
                </a:cubicBezTo>
                <a:lnTo>
                  <a:pt x="589" y="277"/>
                </a:lnTo>
                <a:cubicBezTo>
                  <a:pt x="569" y="277"/>
                  <a:pt x="554" y="292"/>
                  <a:pt x="554" y="311"/>
                </a:cubicBezTo>
                <a:lnTo>
                  <a:pt x="554" y="381"/>
                </a:lnTo>
                <a:close/>
                <a:moveTo>
                  <a:pt x="554" y="658"/>
                </a:moveTo>
                <a:cubicBezTo>
                  <a:pt x="554" y="677"/>
                  <a:pt x="569" y="692"/>
                  <a:pt x="589" y="692"/>
                </a:cubicBezTo>
                <a:lnTo>
                  <a:pt x="658" y="692"/>
                </a:lnTo>
                <a:cubicBezTo>
                  <a:pt x="678" y="692"/>
                  <a:pt x="693" y="677"/>
                  <a:pt x="693" y="658"/>
                </a:cubicBezTo>
                <a:lnTo>
                  <a:pt x="693" y="588"/>
                </a:lnTo>
                <a:cubicBezTo>
                  <a:pt x="693" y="569"/>
                  <a:pt x="678" y="554"/>
                  <a:pt x="658" y="554"/>
                </a:cubicBezTo>
                <a:lnTo>
                  <a:pt x="589" y="554"/>
                </a:lnTo>
                <a:cubicBezTo>
                  <a:pt x="569" y="554"/>
                  <a:pt x="554" y="569"/>
                  <a:pt x="554" y="588"/>
                </a:cubicBezTo>
                <a:lnTo>
                  <a:pt x="554" y="658"/>
                </a:lnTo>
                <a:close/>
                <a:moveTo>
                  <a:pt x="554" y="935"/>
                </a:moveTo>
                <a:cubicBezTo>
                  <a:pt x="554" y="954"/>
                  <a:pt x="569" y="969"/>
                  <a:pt x="589" y="969"/>
                </a:cubicBezTo>
                <a:lnTo>
                  <a:pt x="658" y="969"/>
                </a:lnTo>
                <a:cubicBezTo>
                  <a:pt x="678" y="969"/>
                  <a:pt x="693" y="954"/>
                  <a:pt x="693" y="935"/>
                </a:cubicBezTo>
                <a:lnTo>
                  <a:pt x="693" y="865"/>
                </a:lnTo>
                <a:cubicBezTo>
                  <a:pt x="693" y="846"/>
                  <a:pt x="678" y="831"/>
                  <a:pt x="658" y="831"/>
                </a:cubicBezTo>
                <a:lnTo>
                  <a:pt x="589" y="831"/>
                </a:lnTo>
                <a:cubicBezTo>
                  <a:pt x="569" y="831"/>
                  <a:pt x="554" y="846"/>
                  <a:pt x="554" y="865"/>
                </a:cubicBezTo>
                <a:lnTo>
                  <a:pt x="554" y="935"/>
                </a:lnTo>
                <a:close/>
                <a:moveTo>
                  <a:pt x="554" y="1212"/>
                </a:moveTo>
                <a:cubicBezTo>
                  <a:pt x="554" y="1231"/>
                  <a:pt x="569" y="1246"/>
                  <a:pt x="589" y="1246"/>
                </a:cubicBezTo>
                <a:lnTo>
                  <a:pt x="658" y="1246"/>
                </a:lnTo>
                <a:cubicBezTo>
                  <a:pt x="678" y="1246"/>
                  <a:pt x="693" y="1231"/>
                  <a:pt x="693" y="1212"/>
                </a:cubicBezTo>
                <a:lnTo>
                  <a:pt x="693" y="1142"/>
                </a:lnTo>
                <a:cubicBezTo>
                  <a:pt x="693" y="1123"/>
                  <a:pt x="678" y="1108"/>
                  <a:pt x="658" y="1108"/>
                </a:cubicBezTo>
                <a:lnTo>
                  <a:pt x="589" y="1108"/>
                </a:lnTo>
                <a:cubicBezTo>
                  <a:pt x="569" y="1108"/>
                  <a:pt x="554" y="1123"/>
                  <a:pt x="554" y="1142"/>
                </a:cubicBezTo>
                <a:lnTo>
                  <a:pt x="554" y="1212"/>
                </a:lnTo>
                <a:close/>
                <a:moveTo>
                  <a:pt x="970" y="1558"/>
                </a:moveTo>
                <a:cubicBezTo>
                  <a:pt x="970" y="1539"/>
                  <a:pt x="955" y="1523"/>
                  <a:pt x="935" y="1523"/>
                </a:cubicBezTo>
                <a:lnTo>
                  <a:pt x="589" y="1523"/>
                </a:lnTo>
                <a:cubicBezTo>
                  <a:pt x="569" y="1523"/>
                  <a:pt x="554" y="1539"/>
                  <a:pt x="554" y="1558"/>
                </a:cubicBezTo>
                <a:lnTo>
                  <a:pt x="554" y="1766"/>
                </a:lnTo>
                <a:cubicBezTo>
                  <a:pt x="554" y="1785"/>
                  <a:pt x="569" y="1800"/>
                  <a:pt x="589" y="1800"/>
                </a:cubicBezTo>
                <a:lnTo>
                  <a:pt x="935" y="1800"/>
                </a:lnTo>
                <a:cubicBezTo>
                  <a:pt x="955" y="1800"/>
                  <a:pt x="970" y="1785"/>
                  <a:pt x="970" y="1766"/>
                </a:cubicBezTo>
                <a:lnTo>
                  <a:pt x="970" y="1558"/>
                </a:lnTo>
                <a:close/>
                <a:moveTo>
                  <a:pt x="970" y="311"/>
                </a:moveTo>
                <a:cubicBezTo>
                  <a:pt x="970" y="292"/>
                  <a:pt x="955" y="277"/>
                  <a:pt x="935" y="277"/>
                </a:cubicBezTo>
                <a:lnTo>
                  <a:pt x="866" y="277"/>
                </a:lnTo>
                <a:cubicBezTo>
                  <a:pt x="847" y="277"/>
                  <a:pt x="831" y="292"/>
                  <a:pt x="831" y="311"/>
                </a:cubicBezTo>
                <a:lnTo>
                  <a:pt x="831" y="381"/>
                </a:lnTo>
                <a:cubicBezTo>
                  <a:pt x="831" y="400"/>
                  <a:pt x="847" y="415"/>
                  <a:pt x="866" y="415"/>
                </a:cubicBezTo>
                <a:lnTo>
                  <a:pt x="935" y="415"/>
                </a:lnTo>
                <a:cubicBezTo>
                  <a:pt x="955" y="415"/>
                  <a:pt x="970" y="400"/>
                  <a:pt x="970" y="381"/>
                </a:cubicBezTo>
                <a:lnTo>
                  <a:pt x="970" y="311"/>
                </a:lnTo>
                <a:close/>
                <a:moveTo>
                  <a:pt x="970" y="588"/>
                </a:moveTo>
                <a:cubicBezTo>
                  <a:pt x="970" y="569"/>
                  <a:pt x="955" y="554"/>
                  <a:pt x="935" y="554"/>
                </a:cubicBezTo>
                <a:lnTo>
                  <a:pt x="866" y="554"/>
                </a:lnTo>
                <a:cubicBezTo>
                  <a:pt x="847" y="554"/>
                  <a:pt x="831" y="569"/>
                  <a:pt x="831" y="588"/>
                </a:cubicBezTo>
                <a:lnTo>
                  <a:pt x="831" y="658"/>
                </a:lnTo>
                <a:cubicBezTo>
                  <a:pt x="831" y="677"/>
                  <a:pt x="847" y="692"/>
                  <a:pt x="866" y="692"/>
                </a:cubicBezTo>
                <a:lnTo>
                  <a:pt x="935" y="692"/>
                </a:lnTo>
                <a:cubicBezTo>
                  <a:pt x="955" y="692"/>
                  <a:pt x="970" y="677"/>
                  <a:pt x="970" y="658"/>
                </a:cubicBezTo>
                <a:lnTo>
                  <a:pt x="970" y="588"/>
                </a:lnTo>
                <a:close/>
                <a:moveTo>
                  <a:pt x="970" y="865"/>
                </a:moveTo>
                <a:cubicBezTo>
                  <a:pt x="970" y="846"/>
                  <a:pt x="955" y="831"/>
                  <a:pt x="935" y="831"/>
                </a:cubicBezTo>
                <a:lnTo>
                  <a:pt x="866" y="831"/>
                </a:lnTo>
                <a:cubicBezTo>
                  <a:pt x="847" y="831"/>
                  <a:pt x="831" y="846"/>
                  <a:pt x="831" y="865"/>
                </a:cubicBezTo>
                <a:lnTo>
                  <a:pt x="831" y="935"/>
                </a:lnTo>
                <a:cubicBezTo>
                  <a:pt x="831" y="954"/>
                  <a:pt x="847" y="969"/>
                  <a:pt x="866" y="969"/>
                </a:cubicBezTo>
                <a:lnTo>
                  <a:pt x="935" y="969"/>
                </a:lnTo>
                <a:cubicBezTo>
                  <a:pt x="955" y="969"/>
                  <a:pt x="970" y="954"/>
                  <a:pt x="970" y="935"/>
                </a:cubicBezTo>
                <a:lnTo>
                  <a:pt x="970" y="865"/>
                </a:lnTo>
                <a:close/>
                <a:moveTo>
                  <a:pt x="970" y="1142"/>
                </a:moveTo>
                <a:cubicBezTo>
                  <a:pt x="970" y="1123"/>
                  <a:pt x="955" y="1108"/>
                  <a:pt x="935" y="1108"/>
                </a:cubicBezTo>
                <a:lnTo>
                  <a:pt x="866" y="1108"/>
                </a:lnTo>
                <a:cubicBezTo>
                  <a:pt x="847" y="1108"/>
                  <a:pt x="831" y="1123"/>
                  <a:pt x="831" y="1142"/>
                </a:cubicBezTo>
                <a:lnTo>
                  <a:pt x="831" y="1212"/>
                </a:lnTo>
                <a:cubicBezTo>
                  <a:pt x="831" y="1231"/>
                  <a:pt x="847" y="1246"/>
                  <a:pt x="866" y="1246"/>
                </a:cubicBezTo>
                <a:lnTo>
                  <a:pt x="935" y="1246"/>
                </a:lnTo>
                <a:cubicBezTo>
                  <a:pt x="955" y="1246"/>
                  <a:pt x="970" y="1231"/>
                  <a:pt x="970" y="1212"/>
                </a:cubicBezTo>
                <a:lnTo>
                  <a:pt x="970" y="1142"/>
                </a:lnTo>
                <a:close/>
                <a:moveTo>
                  <a:pt x="1247" y="311"/>
                </a:moveTo>
                <a:cubicBezTo>
                  <a:pt x="1247" y="292"/>
                  <a:pt x="1232" y="277"/>
                  <a:pt x="1212" y="277"/>
                </a:cubicBezTo>
                <a:lnTo>
                  <a:pt x="1143" y="277"/>
                </a:lnTo>
                <a:cubicBezTo>
                  <a:pt x="1124" y="277"/>
                  <a:pt x="1108" y="292"/>
                  <a:pt x="1108" y="311"/>
                </a:cubicBezTo>
                <a:lnTo>
                  <a:pt x="1108" y="381"/>
                </a:lnTo>
                <a:cubicBezTo>
                  <a:pt x="1108" y="400"/>
                  <a:pt x="1124" y="415"/>
                  <a:pt x="1143" y="415"/>
                </a:cubicBezTo>
                <a:lnTo>
                  <a:pt x="1212" y="415"/>
                </a:lnTo>
                <a:cubicBezTo>
                  <a:pt x="1232" y="415"/>
                  <a:pt x="1247" y="400"/>
                  <a:pt x="1247" y="381"/>
                </a:cubicBezTo>
                <a:lnTo>
                  <a:pt x="1247" y="311"/>
                </a:lnTo>
                <a:close/>
                <a:moveTo>
                  <a:pt x="1247" y="588"/>
                </a:moveTo>
                <a:cubicBezTo>
                  <a:pt x="1247" y="569"/>
                  <a:pt x="1232" y="554"/>
                  <a:pt x="1212" y="554"/>
                </a:cubicBezTo>
                <a:lnTo>
                  <a:pt x="1143" y="554"/>
                </a:lnTo>
                <a:cubicBezTo>
                  <a:pt x="1124" y="554"/>
                  <a:pt x="1108" y="569"/>
                  <a:pt x="1108" y="588"/>
                </a:cubicBezTo>
                <a:lnTo>
                  <a:pt x="1108" y="658"/>
                </a:lnTo>
                <a:cubicBezTo>
                  <a:pt x="1108" y="677"/>
                  <a:pt x="1124" y="692"/>
                  <a:pt x="1143" y="692"/>
                </a:cubicBezTo>
                <a:lnTo>
                  <a:pt x="1212" y="692"/>
                </a:lnTo>
                <a:cubicBezTo>
                  <a:pt x="1232" y="692"/>
                  <a:pt x="1247" y="677"/>
                  <a:pt x="1247" y="658"/>
                </a:cubicBezTo>
                <a:lnTo>
                  <a:pt x="1247" y="588"/>
                </a:lnTo>
                <a:close/>
                <a:moveTo>
                  <a:pt x="1247" y="865"/>
                </a:moveTo>
                <a:cubicBezTo>
                  <a:pt x="1247" y="846"/>
                  <a:pt x="1232" y="831"/>
                  <a:pt x="1212" y="831"/>
                </a:cubicBezTo>
                <a:lnTo>
                  <a:pt x="1143" y="831"/>
                </a:lnTo>
                <a:cubicBezTo>
                  <a:pt x="1124" y="831"/>
                  <a:pt x="1108" y="846"/>
                  <a:pt x="1108" y="865"/>
                </a:cubicBezTo>
                <a:lnTo>
                  <a:pt x="1108" y="935"/>
                </a:lnTo>
                <a:cubicBezTo>
                  <a:pt x="1108" y="954"/>
                  <a:pt x="1124" y="969"/>
                  <a:pt x="1143" y="969"/>
                </a:cubicBezTo>
                <a:lnTo>
                  <a:pt x="1212" y="969"/>
                </a:lnTo>
                <a:cubicBezTo>
                  <a:pt x="1232" y="969"/>
                  <a:pt x="1247" y="954"/>
                  <a:pt x="1247" y="935"/>
                </a:cubicBezTo>
                <a:lnTo>
                  <a:pt x="1247" y="865"/>
                </a:lnTo>
                <a:close/>
                <a:moveTo>
                  <a:pt x="1247" y="1142"/>
                </a:moveTo>
                <a:cubicBezTo>
                  <a:pt x="1247" y="1123"/>
                  <a:pt x="1232" y="1108"/>
                  <a:pt x="1212" y="1108"/>
                </a:cubicBezTo>
                <a:lnTo>
                  <a:pt x="1143" y="1108"/>
                </a:lnTo>
                <a:cubicBezTo>
                  <a:pt x="1124" y="1108"/>
                  <a:pt x="1108" y="1123"/>
                  <a:pt x="1108" y="1142"/>
                </a:cubicBezTo>
                <a:lnTo>
                  <a:pt x="1108" y="1212"/>
                </a:lnTo>
                <a:cubicBezTo>
                  <a:pt x="1108" y="1231"/>
                  <a:pt x="1124" y="1246"/>
                  <a:pt x="1143" y="1246"/>
                </a:cubicBezTo>
                <a:lnTo>
                  <a:pt x="1212" y="1246"/>
                </a:lnTo>
                <a:cubicBezTo>
                  <a:pt x="1232" y="1246"/>
                  <a:pt x="1247" y="1231"/>
                  <a:pt x="1247" y="1212"/>
                </a:cubicBezTo>
                <a:lnTo>
                  <a:pt x="1247" y="1142"/>
                </a:lnTo>
                <a:close/>
                <a:moveTo>
                  <a:pt x="1247" y="1420"/>
                </a:moveTo>
                <a:cubicBezTo>
                  <a:pt x="1247" y="1400"/>
                  <a:pt x="1232" y="1385"/>
                  <a:pt x="1212" y="1385"/>
                </a:cubicBezTo>
                <a:lnTo>
                  <a:pt x="1143" y="1385"/>
                </a:lnTo>
                <a:cubicBezTo>
                  <a:pt x="1124" y="1385"/>
                  <a:pt x="1108" y="1400"/>
                  <a:pt x="1108" y="1420"/>
                </a:cubicBezTo>
                <a:lnTo>
                  <a:pt x="1108" y="1489"/>
                </a:lnTo>
                <a:cubicBezTo>
                  <a:pt x="1108" y="1508"/>
                  <a:pt x="1124" y="1523"/>
                  <a:pt x="1143" y="1523"/>
                </a:cubicBezTo>
                <a:lnTo>
                  <a:pt x="1212" y="1523"/>
                </a:lnTo>
                <a:cubicBezTo>
                  <a:pt x="1232" y="1523"/>
                  <a:pt x="1247" y="1508"/>
                  <a:pt x="1247" y="1489"/>
                </a:cubicBezTo>
                <a:lnTo>
                  <a:pt x="1247" y="14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30B071B-A5E3-0249-BE01-9AE98D0B3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269" y="2830338"/>
            <a:ext cx="1272893" cy="1052585"/>
          </a:xfrm>
          <a:custGeom>
            <a:avLst/>
            <a:gdLst>
              <a:gd name="T0" fmla="*/ 121868935 w 2010"/>
              <a:gd name="T1" fmla="*/ 79694089 h 1664"/>
              <a:gd name="T2" fmla="*/ 117622661 w 2010"/>
              <a:gd name="T3" fmla="*/ 83869342 h 1664"/>
              <a:gd name="T4" fmla="*/ 105065697 w 2010"/>
              <a:gd name="T5" fmla="*/ 83869342 h 1664"/>
              <a:gd name="T6" fmla="*/ 88201841 w 2010"/>
              <a:gd name="T7" fmla="*/ 100631150 h 1664"/>
              <a:gd name="T8" fmla="*/ 71398604 w 2010"/>
              <a:gd name="T9" fmla="*/ 83869342 h 1664"/>
              <a:gd name="T10" fmla="*/ 46224057 w 2010"/>
              <a:gd name="T11" fmla="*/ 83869342 h 1664"/>
              <a:gd name="T12" fmla="*/ 29420820 w 2010"/>
              <a:gd name="T13" fmla="*/ 100631150 h 1664"/>
              <a:gd name="T14" fmla="*/ 12617583 w 2010"/>
              <a:gd name="T15" fmla="*/ 83869342 h 1664"/>
              <a:gd name="T16" fmla="*/ 4185655 w 2010"/>
              <a:gd name="T17" fmla="*/ 83869342 h 1664"/>
              <a:gd name="T18" fmla="*/ 0 w 2010"/>
              <a:gd name="T19" fmla="*/ 79694089 h 1664"/>
              <a:gd name="T20" fmla="*/ 4185655 w 2010"/>
              <a:gd name="T21" fmla="*/ 75458286 h 1664"/>
              <a:gd name="T22" fmla="*/ 4185655 w 2010"/>
              <a:gd name="T23" fmla="*/ 48227949 h 1664"/>
              <a:gd name="T24" fmla="*/ 7157947 w 2010"/>
              <a:gd name="T25" fmla="*/ 41087461 h 1664"/>
              <a:gd name="T26" fmla="*/ 20139489 w 2010"/>
              <a:gd name="T27" fmla="*/ 28138098 h 1664"/>
              <a:gd name="T28" fmla="*/ 27297683 w 2010"/>
              <a:gd name="T29" fmla="*/ 25172863 h 1664"/>
              <a:gd name="T30" fmla="*/ 37792129 w 2010"/>
              <a:gd name="T31" fmla="*/ 25172863 h 1664"/>
              <a:gd name="T32" fmla="*/ 37792129 w 2010"/>
              <a:gd name="T33" fmla="*/ 4235803 h 1664"/>
              <a:gd name="T34" fmla="*/ 42038403 w 2010"/>
              <a:gd name="T35" fmla="*/ 0 h 1664"/>
              <a:gd name="T36" fmla="*/ 117622661 w 2010"/>
              <a:gd name="T37" fmla="*/ 0 h 1664"/>
              <a:gd name="T38" fmla="*/ 121868935 w 2010"/>
              <a:gd name="T39" fmla="*/ 4235803 h 1664"/>
              <a:gd name="T40" fmla="*/ 121868935 w 2010"/>
              <a:gd name="T41" fmla="*/ 79694089 h 1664"/>
              <a:gd name="T42" fmla="*/ 37792129 w 2010"/>
              <a:gd name="T43" fmla="*/ 33584165 h 1664"/>
              <a:gd name="T44" fmla="*/ 27418921 w 2010"/>
              <a:gd name="T45" fmla="*/ 33584165 h 1664"/>
              <a:gd name="T46" fmla="*/ 25963084 w 2010"/>
              <a:gd name="T47" fmla="*/ 34128625 h 1664"/>
              <a:gd name="T48" fmla="*/ 13163645 w 2010"/>
              <a:gd name="T49" fmla="*/ 46896584 h 1664"/>
              <a:gd name="T50" fmla="*/ 12617583 w 2010"/>
              <a:gd name="T51" fmla="*/ 48349049 h 1664"/>
              <a:gd name="T52" fmla="*/ 12617583 w 2010"/>
              <a:gd name="T53" fmla="*/ 50345973 h 1664"/>
              <a:gd name="T54" fmla="*/ 37792129 w 2010"/>
              <a:gd name="T55" fmla="*/ 50345973 h 1664"/>
              <a:gd name="T56" fmla="*/ 37792129 w 2010"/>
              <a:gd name="T57" fmla="*/ 33584165 h 1664"/>
              <a:gd name="T58" fmla="*/ 29420820 w 2010"/>
              <a:gd name="T59" fmla="*/ 75458286 h 1664"/>
              <a:gd name="T60" fmla="*/ 20988892 w 2010"/>
              <a:gd name="T61" fmla="*/ 83869342 h 1664"/>
              <a:gd name="T62" fmla="*/ 29420820 w 2010"/>
              <a:gd name="T63" fmla="*/ 92220094 h 1664"/>
              <a:gd name="T64" fmla="*/ 37792129 w 2010"/>
              <a:gd name="T65" fmla="*/ 83869342 h 1664"/>
              <a:gd name="T66" fmla="*/ 29420820 w 2010"/>
              <a:gd name="T67" fmla="*/ 75458286 h 1664"/>
              <a:gd name="T68" fmla="*/ 105065697 w 2010"/>
              <a:gd name="T69" fmla="*/ 27290888 h 1664"/>
              <a:gd name="T70" fmla="*/ 102942561 w 2010"/>
              <a:gd name="T71" fmla="*/ 25172863 h 1664"/>
              <a:gd name="T72" fmla="*/ 88201841 w 2010"/>
              <a:gd name="T73" fmla="*/ 25172863 h 1664"/>
              <a:gd name="T74" fmla="*/ 88201841 w 2010"/>
              <a:gd name="T75" fmla="*/ 10529080 h 1664"/>
              <a:gd name="T76" fmla="*/ 86139323 w 2010"/>
              <a:gd name="T77" fmla="*/ 8411056 h 1664"/>
              <a:gd name="T78" fmla="*/ 73521741 w 2010"/>
              <a:gd name="T79" fmla="*/ 8411056 h 1664"/>
              <a:gd name="T80" fmla="*/ 71398604 w 2010"/>
              <a:gd name="T81" fmla="*/ 10529080 h 1664"/>
              <a:gd name="T82" fmla="*/ 71398604 w 2010"/>
              <a:gd name="T83" fmla="*/ 25172863 h 1664"/>
              <a:gd name="T84" fmla="*/ 56718503 w 2010"/>
              <a:gd name="T85" fmla="*/ 25172863 h 1664"/>
              <a:gd name="T86" fmla="*/ 54595367 w 2010"/>
              <a:gd name="T87" fmla="*/ 27290888 h 1664"/>
              <a:gd name="T88" fmla="*/ 54595367 w 2010"/>
              <a:gd name="T89" fmla="*/ 39816893 h 1664"/>
              <a:gd name="T90" fmla="*/ 56718503 w 2010"/>
              <a:gd name="T91" fmla="*/ 41934671 h 1664"/>
              <a:gd name="T92" fmla="*/ 71398604 w 2010"/>
              <a:gd name="T93" fmla="*/ 41934671 h 1664"/>
              <a:gd name="T94" fmla="*/ 71398604 w 2010"/>
              <a:gd name="T95" fmla="*/ 56639004 h 1664"/>
              <a:gd name="T96" fmla="*/ 73521741 w 2010"/>
              <a:gd name="T97" fmla="*/ 58696479 h 1664"/>
              <a:gd name="T98" fmla="*/ 86139323 w 2010"/>
              <a:gd name="T99" fmla="*/ 58696479 h 1664"/>
              <a:gd name="T100" fmla="*/ 88201841 w 2010"/>
              <a:gd name="T101" fmla="*/ 56639004 h 1664"/>
              <a:gd name="T102" fmla="*/ 88201841 w 2010"/>
              <a:gd name="T103" fmla="*/ 41934671 h 1664"/>
              <a:gd name="T104" fmla="*/ 102942561 w 2010"/>
              <a:gd name="T105" fmla="*/ 41934671 h 1664"/>
              <a:gd name="T106" fmla="*/ 105065697 w 2010"/>
              <a:gd name="T107" fmla="*/ 39816893 h 1664"/>
              <a:gd name="T108" fmla="*/ 105065697 w 2010"/>
              <a:gd name="T109" fmla="*/ 27290888 h 1664"/>
              <a:gd name="T110" fmla="*/ 88201841 w 2010"/>
              <a:gd name="T111" fmla="*/ 75458286 h 1664"/>
              <a:gd name="T112" fmla="*/ 79830532 w 2010"/>
              <a:gd name="T113" fmla="*/ 83869342 h 1664"/>
              <a:gd name="T114" fmla="*/ 88201841 w 2010"/>
              <a:gd name="T115" fmla="*/ 92220094 h 1664"/>
              <a:gd name="T116" fmla="*/ 96633769 w 2010"/>
              <a:gd name="T117" fmla="*/ 83869342 h 1664"/>
              <a:gd name="T118" fmla="*/ 88201841 w 2010"/>
              <a:gd name="T119" fmla="*/ 75458286 h 166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10" h="1664">
                <a:moveTo>
                  <a:pt x="2009" y="1317"/>
                </a:moveTo>
                <a:cubicBezTo>
                  <a:pt x="2009" y="1354"/>
                  <a:pt x="1977" y="1386"/>
                  <a:pt x="1939" y="1386"/>
                </a:cubicBezTo>
                <a:lnTo>
                  <a:pt x="1732" y="1386"/>
                </a:lnTo>
                <a:cubicBezTo>
                  <a:pt x="1732" y="1538"/>
                  <a:pt x="1608" y="1663"/>
                  <a:pt x="1454" y="1663"/>
                </a:cubicBezTo>
                <a:cubicBezTo>
                  <a:pt x="1302" y="1663"/>
                  <a:pt x="1177" y="1538"/>
                  <a:pt x="1177" y="1386"/>
                </a:cubicBezTo>
                <a:lnTo>
                  <a:pt x="762" y="1386"/>
                </a:lnTo>
                <a:cubicBezTo>
                  <a:pt x="762" y="1538"/>
                  <a:pt x="639" y="1663"/>
                  <a:pt x="485" y="1663"/>
                </a:cubicBezTo>
                <a:cubicBezTo>
                  <a:pt x="332" y="1663"/>
                  <a:pt x="208" y="1538"/>
                  <a:pt x="208" y="1386"/>
                </a:cubicBezTo>
                <a:lnTo>
                  <a:pt x="69" y="1386"/>
                </a:lnTo>
                <a:cubicBezTo>
                  <a:pt x="31" y="1386"/>
                  <a:pt x="0" y="1354"/>
                  <a:pt x="0" y="1317"/>
                </a:cubicBezTo>
                <a:cubicBezTo>
                  <a:pt x="0" y="1279"/>
                  <a:pt x="31" y="1247"/>
                  <a:pt x="69" y="1247"/>
                </a:cubicBezTo>
                <a:lnTo>
                  <a:pt x="69" y="797"/>
                </a:lnTo>
                <a:cubicBezTo>
                  <a:pt x="69" y="759"/>
                  <a:pt x="91" y="706"/>
                  <a:pt x="118" y="679"/>
                </a:cubicBezTo>
                <a:lnTo>
                  <a:pt x="332" y="465"/>
                </a:lnTo>
                <a:cubicBezTo>
                  <a:pt x="359" y="438"/>
                  <a:pt x="412" y="416"/>
                  <a:pt x="450" y="416"/>
                </a:cubicBezTo>
                <a:lnTo>
                  <a:pt x="623" y="416"/>
                </a:lnTo>
                <a:lnTo>
                  <a:pt x="623" y="70"/>
                </a:lnTo>
                <a:cubicBezTo>
                  <a:pt x="623" y="32"/>
                  <a:pt x="655" y="0"/>
                  <a:pt x="693" y="0"/>
                </a:cubicBezTo>
                <a:lnTo>
                  <a:pt x="1939" y="0"/>
                </a:lnTo>
                <a:cubicBezTo>
                  <a:pt x="1977" y="0"/>
                  <a:pt x="2009" y="32"/>
                  <a:pt x="2009" y="70"/>
                </a:cubicBezTo>
                <a:lnTo>
                  <a:pt x="2009" y="1317"/>
                </a:lnTo>
                <a:close/>
                <a:moveTo>
                  <a:pt x="623" y="555"/>
                </a:moveTo>
                <a:lnTo>
                  <a:pt x="452" y="555"/>
                </a:lnTo>
                <a:cubicBezTo>
                  <a:pt x="446" y="556"/>
                  <a:pt x="434" y="560"/>
                  <a:pt x="428" y="564"/>
                </a:cubicBezTo>
                <a:lnTo>
                  <a:pt x="217" y="775"/>
                </a:lnTo>
                <a:cubicBezTo>
                  <a:pt x="214" y="781"/>
                  <a:pt x="209" y="793"/>
                  <a:pt x="208" y="799"/>
                </a:cubicBezTo>
                <a:lnTo>
                  <a:pt x="208" y="832"/>
                </a:lnTo>
                <a:lnTo>
                  <a:pt x="623" y="832"/>
                </a:lnTo>
                <a:lnTo>
                  <a:pt x="623" y="555"/>
                </a:lnTo>
                <a:close/>
                <a:moveTo>
                  <a:pt x="485" y="1247"/>
                </a:moveTo>
                <a:cubicBezTo>
                  <a:pt x="408" y="1247"/>
                  <a:pt x="346" y="1309"/>
                  <a:pt x="346" y="1386"/>
                </a:cubicBezTo>
                <a:cubicBezTo>
                  <a:pt x="346" y="1463"/>
                  <a:pt x="408" y="1524"/>
                  <a:pt x="485" y="1524"/>
                </a:cubicBezTo>
                <a:cubicBezTo>
                  <a:pt x="562" y="1524"/>
                  <a:pt x="623" y="1463"/>
                  <a:pt x="623" y="1386"/>
                </a:cubicBezTo>
                <a:cubicBezTo>
                  <a:pt x="623" y="1309"/>
                  <a:pt x="562" y="1247"/>
                  <a:pt x="485" y="1247"/>
                </a:cubicBezTo>
                <a:close/>
                <a:moveTo>
                  <a:pt x="1732" y="451"/>
                </a:moveTo>
                <a:cubicBezTo>
                  <a:pt x="1732" y="431"/>
                  <a:pt x="1716" y="416"/>
                  <a:pt x="1697" y="416"/>
                </a:cubicBezTo>
                <a:lnTo>
                  <a:pt x="1454" y="416"/>
                </a:lnTo>
                <a:lnTo>
                  <a:pt x="1454" y="174"/>
                </a:lnTo>
                <a:cubicBezTo>
                  <a:pt x="1454" y="154"/>
                  <a:pt x="1439" y="139"/>
                  <a:pt x="1420" y="139"/>
                </a:cubicBezTo>
                <a:lnTo>
                  <a:pt x="1212" y="139"/>
                </a:lnTo>
                <a:cubicBezTo>
                  <a:pt x="1193" y="139"/>
                  <a:pt x="1177" y="154"/>
                  <a:pt x="1177" y="174"/>
                </a:cubicBezTo>
                <a:lnTo>
                  <a:pt x="1177" y="416"/>
                </a:lnTo>
                <a:lnTo>
                  <a:pt x="935" y="416"/>
                </a:lnTo>
                <a:cubicBezTo>
                  <a:pt x="915" y="416"/>
                  <a:pt x="900" y="431"/>
                  <a:pt x="900" y="451"/>
                </a:cubicBezTo>
                <a:lnTo>
                  <a:pt x="900" y="658"/>
                </a:lnTo>
                <a:cubicBezTo>
                  <a:pt x="900" y="678"/>
                  <a:pt x="915" y="693"/>
                  <a:pt x="935" y="693"/>
                </a:cubicBezTo>
                <a:lnTo>
                  <a:pt x="1177" y="693"/>
                </a:lnTo>
                <a:lnTo>
                  <a:pt x="1177" y="936"/>
                </a:lnTo>
                <a:cubicBezTo>
                  <a:pt x="1177" y="955"/>
                  <a:pt x="1193" y="970"/>
                  <a:pt x="1212" y="970"/>
                </a:cubicBezTo>
                <a:lnTo>
                  <a:pt x="1420" y="970"/>
                </a:lnTo>
                <a:cubicBezTo>
                  <a:pt x="1439" y="970"/>
                  <a:pt x="1454" y="955"/>
                  <a:pt x="1454" y="936"/>
                </a:cubicBezTo>
                <a:lnTo>
                  <a:pt x="1454" y="693"/>
                </a:lnTo>
                <a:lnTo>
                  <a:pt x="1697" y="693"/>
                </a:lnTo>
                <a:cubicBezTo>
                  <a:pt x="1716" y="693"/>
                  <a:pt x="1732" y="678"/>
                  <a:pt x="1732" y="658"/>
                </a:cubicBezTo>
                <a:lnTo>
                  <a:pt x="1732" y="451"/>
                </a:lnTo>
                <a:close/>
                <a:moveTo>
                  <a:pt x="1454" y="1247"/>
                </a:moveTo>
                <a:cubicBezTo>
                  <a:pt x="1378" y="1247"/>
                  <a:pt x="1316" y="1309"/>
                  <a:pt x="1316" y="1386"/>
                </a:cubicBezTo>
                <a:cubicBezTo>
                  <a:pt x="1316" y="1463"/>
                  <a:pt x="1378" y="1524"/>
                  <a:pt x="1454" y="1524"/>
                </a:cubicBezTo>
                <a:cubicBezTo>
                  <a:pt x="1531" y="1524"/>
                  <a:pt x="1593" y="1463"/>
                  <a:pt x="1593" y="1386"/>
                </a:cubicBezTo>
                <a:cubicBezTo>
                  <a:pt x="1593" y="1309"/>
                  <a:pt x="1531" y="1247"/>
                  <a:pt x="1454" y="12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wrap="none" lIns="68573" tIns="34287" rIns="68573" bIns="34287" anchor="ctr"/>
          <a:lstStyle/>
          <a:p>
            <a:endParaRPr lang="en-US" sz="1350" dirty="0">
              <a:latin typeface="Arial Regular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D6936-3435-6244-81FA-1A6C1E6E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820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9">
      <a:dk1>
        <a:srgbClr val="192646"/>
      </a:dk1>
      <a:lt1>
        <a:srgbClr val="FFFFFF"/>
      </a:lt1>
      <a:dk2>
        <a:srgbClr val="315FA3"/>
      </a:dk2>
      <a:lt2>
        <a:srgbClr val="B2AB9F"/>
      </a:lt2>
      <a:accent1>
        <a:srgbClr val="3D3F3E"/>
      </a:accent1>
      <a:accent2>
        <a:srgbClr val="578898"/>
      </a:accent2>
      <a:accent3>
        <a:srgbClr val="F9C41B"/>
      </a:accent3>
      <a:accent4>
        <a:srgbClr val="E2722B"/>
      </a:accent4>
      <a:accent5>
        <a:srgbClr val="192747"/>
      </a:accent5>
      <a:accent6>
        <a:srgbClr val="B2AA9C"/>
      </a:accent6>
      <a:hlink>
        <a:srgbClr val="005A9B"/>
      </a:hlink>
      <a:folHlink>
        <a:srgbClr val="0088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i18_4_3_template[1]" id="{BEF3A86B-5AE0-F648-AF5E-EF080BCFDA14}" vid="{31ECD696-EC7A-7544-92DD-024BA22975A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i18_4_3_template[1]" id="{BEF3A86B-5AE0-F648-AF5E-EF080BCFDA14}" vid="{4754090B-A4C4-A447-B7A6-ED922182942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5</TotalTime>
  <Words>259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Regular</vt:lpstr>
      <vt:lpstr>Custom Design</vt:lpstr>
      <vt:lpstr>Office Theme</vt:lpstr>
      <vt:lpstr>PowerPoint Presentation</vt:lpstr>
      <vt:lpstr>Best practices</vt:lpstr>
      <vt:lpstr>Basic bullet slide</vt:lpstr>
      <vt:lpstr>Large Photo with Bullets</vt:lpstr>
      <vt:lpstr>PowerPoint Presentation</vt:lpstr>
      <vt:lpstr>Table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Arizaga</dc:creator>
  <cp:lastModifiedBy>Tatiana Arizaga</cp:lastModifiedBy>
  <cp:revision>1</cp:revision>
  <dcterms:created xsi:type="dcterms:W3CDTF">2020-11-20T18:58:28Z</dcterms:created>
  <dcterms:modified xsi:type="dcterms:W3CDTF">2020-11-20T19:04:01Z</dcterms:modified>
</cp:coreProperties>
</file>