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372" r:id="rId2"/>
    <p:sldId id="257" r:id="rId3"/>
    <p:sldId id="262" r:id="rId4"/>
    <p:sldId id="258" r:id="rId5"/>
    <p:sldId id="259" r:id="rId6"/>
    <p:sldId id="260" r:id="rId7"/>
    <p:sldId id="261" r:id="rId8"/>
    <p:sldId id="373" r:id="rId9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00"/>
    <a:srgbClr val="00000F"/>
    <a:srgbClr val="D462AD"/>
    <a:srgbClr val="7C109A"/>
    <a:srgbClr val="6AA2B8"/>
    <a:srgbClr val="00639E"/>
    <a:srgbClr val="7AB800"/>
    <a:srgbClr val="629A40"/>
    <a:srgbClr val="F7EB5F"/>
    <a:srgbClr val="F8C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23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32EC9-3F86-6841-96F9-91ADEE2C569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A3E9FC79-3945-6E47-9CE4-C6E76DBF8EF5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Visuals</a:t>
          </a:r>
          <a:endParaRPr lang="en-US" dirty="0"/>
        </a:p>
      </dgm:t>
    </dgm:pt>
    <dgm:pt modelId="{004B3939-86D1-C343-BBFF-0FD4D1C8BFD9}" type="parTrans" cxnId="{155155B4-C819-2646-995A-A799A6EA1F3E}">
      <dgm:prSet/>
      <dgm:spPr/>
      <dgm:t>
        <a:bodyPr/>
        <a:lstStyle/>
        <a:p>
          <a:endParaRPr lang="en-US"/>
        </a:p>
      </dgm:t>
    </dgm:pt>
    <dgm:pt modelId="{DCFD0FC0-F8C1-4D46-B500-B96328E23053}" type="sibTrans" cxnId="{155155B4-C819-2646-995A-A799A6EA1F3E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371509A-AF3C-D540-820F-0B4A41BF7DD4}">
      <dgm:prSet phldrT="[Text]"/>
      <dgm:spPr>
        <a:solidFill>
          <a:srgbClr val="284E86"/>
        </a:solidFill>
      </dgm:spPr>
      <dgm:t>
        <a:bodyPr/>
        <a:lstStyle/>
        <a:p>
          <a:r>
            <a:rPr lang="en-US"/>
            <a:t>Convey</a:t>
          </a:r>
          <a:endParaRPr lang="en-US" dirty="0"/>
        </a:p>
      </dgm:t>
    </dgm:pt>
    <dgm:pt modelId="{3B77C2AC-B1B2-164E-B721-E928591529FC}" type="parTrans" cxnId="{BEF21F2A-E255-094A-A64D-0BF950B246C0}">
      <dgm:prSet/>
      <dgm:spPr/>
      <dgm:t>
        <a:bodyPr/>
        <a:lstStyle/>
        <a:p>
          <a:endParaRPr lang="en-US"/>
        </a:p>
      </dgm:t>
    </dgm:pt>
    <dgm:pt modelId="{5D0E8A60-866B-8142-8F13-4BAAFC82C6C8}" type="sibTrans" cxnId="{BEF21F2A-E255-094A-A64D-0BF950B246C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128CA18-C6DD-E74B-A3DE-48AEB4D9D24A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Ideas</a:t>
          </a:r>
          <a:endParaRPr lang="en-US" dirty="0"/>
        </a:p>
      </dgm:t>
    </dgm:pt>
    <dgm:pt modelId="{41AE0973-6839-7946-BAFA-DE8E942B59FF}" type="parTrans" cxnId="{539BFD56-9B45-7A47-ABED-90B2DC587967}">
      <dgm:prSet/>
      <dgm:spPr/>
      <dgm:t>
        <a:bodyPr/>
        <a:lstStyle/>
        <a:p>
          <a:endParaRPr lang="en-US"/>
        </a:p>
      </dgm:t>
    </dgm:pt>
    <dgm:pt modelId="{FCC41734-C7EA-1F45-8B1A-A3BB6B326AC4}" type="sibTrans" cxnId="{539BFD56-9B45-7A47-ABED-90B2DC587967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B9AE8FD-674B-A644-B4A7-966C532E3A2F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Better</a:t>
          </a:r>
          <a:endParaRPr lang="en-US" dirty="0"/>
        </a:p>
      </dgm:t>
    </dgm:pt>
    <dgm:pt modelId="{71552F53-DC82-154D-9497-40FDD164EEEE}" type="parTrans" cxnId="{7AB9D2B4-DA28-8B42-B17A-28E6C17224FB}">
      <dgm:prSet/>
      <dgm:spPr/>
      <dgm:t>
        <a:bodyPr/>
        <a:lstStyle/>
        <a:p>
          <a:endParaRPr lang="en-US"/>
        </a:p>
      </dgm:t>
    </dgm:pt>
    <dgm:pt modelId="{5DC0CE7C-12F6-8948-992E-3EDF0CBB27E5}" type="sibTrans" cxnId="{7AB9D2B4-DA28-8B42-B17A-28E6C17224FB}">
      <dgm:prSet/>
      <dgm:spPr/>
      <dgm:t>
        <a:bodyPr/>
        <a:lstStyle/>
        <a:p>
          <a:endParaRPr lang="en-US"/>
        </a:p>
      </dgm:t>
    </dgm:pt>
    <dgm:pt modelId="{5BD40B05-F185-F446-B398-8EFEC72CBD83}" type="pres">
      <dgm:prSet presAssocID="{5A932EC9-3F86-6841-96F9-91ADEE2C5697}" presName="Name0" presStyleCnt="0">
        <dgm:presLayoutVars>
          <dgm:dir/>
          <dgm:resizeHandles val="exact"/>
        </dgm:presLayoutVars>
      </dgm:prSet>
      <dgm:spPr/>
    </dgm:pt>
    <dgm:pt modelId="{DF64F094-ABF4-1144-A18A-2FB22786E9D3}" type="pres">
      <dgm:prSet presAssocID="{A3E9FC79-3945-6E47-9CE4-C6E76DBF8EF5}" presName="node" presStyleLbl="node1" presStyleIdx="0" presStyleCnt="4">
        <dgm:presLayoutVars>
          <dgm:bulletEnabled val="1"/>
        </dgm:presLayoutVars>
      </dgm:prSet>
      <dgm:spPr/>
    </dgm:pt>
    <dgm:pt modelId="{4F257E65-983C-1B40-A7F3-FECC8A6302B3}" type="pres">
      <dgm:prSet presAssocID="{DCFD0FC0-F8C1-4D46-B500-B96328E23053}" presName="sibTrans" presStyleLbl="sibTrans2D1" presStyleIdx="0" presStyleCnt="3"/>
      <dgm:spPr/>
    </dgm:pt>
    <dgm:pt modelId="{972F2D45-F421-8747-9759-9F1799EE8102}" type="pres">
      <dgm:prSet presAssocID="{DCFD0FC0-F8C1-4D46-B500-B96328E23053}" presName="connectorText" presStyleLbl="sibTrans2D1" presStyleIdx="0" presStyleCnt="3"/>
      <dgm:spPr/>
    </dgm:pt>
    <dgm:pt modelId="{D62E8F6B-0B24-4248-8958-6950755D8890}" type="pres">
      <dgm:prSet presAssocID="{E371509A-AF3C-D540-820F-0B4A41BF7DD4}" presName="node" presStyleLbl="node1" presStyleIdx="1" presStyleCnt="4">
        <dgm:presLayoutVars>
          <dgm:bulletEnabled val="1"/>
        </dgm:presLayoutVars>
      </dgm:prSet>
      <dgm:spPr/>
    </dgm:pt>
    <dgm:pt modelId="{C6605614-A9E3-1B47-AD51-708D084D149E}" type="pres">
      <dgm:prSet presAssocID="{5D0E8A60-866B-8142-8F13-4BAAFC82C6C8}" presName="sibTrans" presStyleLbl="sibTrans2D1" presStyleIdx="1" presStyleCnt="3"/>
      <dgm:spPr/>
    </dgm:pt>
    <dgm:pt modelId="{21D765AE-1D0A-6849-A3DA-D6EA7861B448}" type="pres">
      <dgm:prSet presAssocID="{5D0E8A60-866B-8142-8F13-4BAAFC82C6C8}" presName="connectorText" presStyleLbl="sibTrans2D1" presStyleIdx="1" presStyleCnt="3"/>
      <dgm:spPr/>
    </dgm:pt>
    <dgm:pt modelId="{0291C5F9-0DEE-DD4A-8A07-478E20C469DE}" type="pres">
      <dgm:prSet presAssocID="{C128CA18-C6DD-E74B-A3DE-48AEB4D9D24A}" presName="node" presStyleLbl="node1" presStyleIdx="2" presStyleCnt="4">
        <dgm:presLayoutVars>
          <dgm:bulletEnabled val="1"/>
        </dgm:presLayoutVars>
      </dgm:prSet>
      <dgm:spPr/>
    </dgm:pt>
    <dgm:pt modelId="{5BAF11D0-F2B7-C448-9C91-40C108559AB7}" type="pres">
      <dgm:prSet presAssocID="{FCC41734-C7EA-1F45-8B1A-A3BB6B326AC4}" presName="sibTrans" presStyleLbl="sibTrans2D1" presStyleIdx="2" presStyleCnt="3"/>
      <dgm:spPr/>
    </dgm:pt>
    <dgm:pt modelId="{49F9897B-C7F6-2344-B0A2-699EFD9FBB97}" type="pres">
      <dgm:prSet presAssocID="{FCC41734-C7EA-1F45-8B1A-A3BB6B326AC4}" presName="connectorText" presStyleLbl="sibTrans2D1" presStyleIdx="2" presStyleCnt="3"/>
      <dgm:spPr/>
    </dgm:pt>
    <dgm:pt modelId="{E7C98D27-4003-8440-B48C-BD276859B98B}" type="pres">
      <dgm:prSet presAssocID="{9B9AE8FD-674B-A644-B4A7-966C532E3A2F}" presName="node" presStyleLbl="node1" presStyleIdx="3" presStyleCnt="4">
        <dgm:presLayoutVars>
          <dgm:bulletEnabled val="1"/>
        </dgm:presLayoutVars>
      </dgm:prSet>
      <dgm:spPr/>
    </dgm:pt>
  </dgm:ptLst>
  <dgm:cxnLst>
    <dgm:cxn modelId="{B7D81619-CE82-8443-90A7-80FEFEF034D3}" type="presOf" srcId="{E371509A-AF3C-D540-820F-0B4A41BF7DD4}" destId="{D62E8F6B-0B24-4248-8958-6950755D8890}" srcOrd="0" destOrd="0" presId="urn:microsoft.com/office/officeart/2005/8/layout/process1"/>
    <dgm:cxn modelId="{BEF21F2A-E255-094A-A64D-0BF950B246C0}" srcId="{5A932EC9-3F86-6841-96F9-91ADEE2C5697}" destId="{E371509A-AF3C-D540-820F-0B4A41BF7DD4}" srcOrd="1" destOrd="0" parTransId="{3B77C2AC-B1B2-164E-B721-E928591529FC}" sibTransId="{5D0E8A60-866B-8142-8F13-4BAAFC82C6C8}"/>
    <dgm:cxn modelId="{A53CE133-FFE8-E446-B228-8FE31702AFBF}" type="presOf" srcId="{5A932EC9-3F86-6841-96F9-91ADEE2C5697}" destId="{5BD40B05-F185-F446-B398-8EFEC72CBD83}" srcOrd="0" destOrd="0" presId="urn:microsoft.com/office/officeart/2005/8/layout/process1"/>
    <dgm:cxn modelId="{967DD83A-5E46-1244-9218-F66FD3AFA319}" type="presOf" srcId="{DCFD0FC0-F8C1-4D46-B500-B96328E23053}" destId="{4F257E65-983C-1B40-A7F3-FECC8A6302B3}" srcOrd="0" destOrd="0" presId="urn:microsoft.com/office/officeart/2005/8/layout/process1"/>
    <dgm:cxn modelId="{539BFD56-9B45-7A47-ABED-90B2DC587967}" srcId="{5A932EC9-3F86-6841-96F9-91ADEE2C5697}" destId="{C128CA18-C6DD-E74B-A3DE-48AEB4D9D24A}" srcOrd="2" destOrd="0" parTransId="{41AE0973-6839-7946-BAFA-DE8E942B59FF}" sibTransId="{FCC41734-C7EA-1F45-8B1A-A3BB6B326AC4}"/>
    <dgm:cxn modelId="{19DE7958-918A-6A48-852D-2F4090188907}" type="presOf" srcId="{DCFD0FC0-F8C1-4D46-B500-B96328E23053}" destId="{972F2D45-F421-8747-9759-9F1799EE8102}" srcOrd="1" destOrd="0" presId="urn:microsoft.com/office/officeart/2005/8/layout/process1"/>
    <dgm:cxn modelId="{5469C171-0BED-8C40-A9BE-8DC817EDC586}" type="presOf" srcId="{FCC41734-C7EA-1F45-8B1A-A3BB6B326AC4}" destId="{5BAF11D0-F2B7-C448-9C91-40C108559AB7}" srcOrd="0" destOrd="0" presId="urn:microsoft.com/office/officeart/2005/8/layout/process1"/>
    <dgm:cxn modelId="{AB36D371-F19E-514B-BBC1-E08CF2570388}" type="presOf" srcId="{C128CA18-C6DD-E74B-A3DE-48AEB4D9D24A}" destId="{0291C5F9-0DEE-DD4A-8A07-478E20C469DE}" srcOrd="0" destOrd="0" presId="urn:microsoft.com/office/officeart/2005/8/layout/process1"/>
    <dgm:cxn modelId="{3AB0D782-36AD-F14F-88F2-24AABB1FB508}" type="presOf" srcId="{FCC41734-C7EA-1F45-8B1A-A3BB6B326AC4}" destId="{49F9897B-C7F6-2344-B0A2-699EFD9FBB97}" srcOrd="1" destOrd="0" presId="urn:microsoft.com/office/officeart/2005/8/layout/process1"/>
    <dgm:cxn modelId="{799AE489-B942-E344-8C45-9CD04DCC80AC}" type="presOf" srcId="{5D0E8A60-866B-8142-8F13-4BAAFC82C6C8}" destId="{C6605614-A9E3-1B47-AD51-708D084D149E}" srcOrd="0" destOrd="0" presId="urn:microsoft.com/office/officeart/2005/8/layout/process1"/>
    <dgm:cxn modelId="{42A3C18F-05BA-FA49-BCB8-7FAC4D695C6D}" type="presOf" srcId="{5D0E8A60-866B-8142-8F13-4BAAFC82C6C8}" destId="{21D765AE-1D0A-6849-A3DA-D6EA7861B448}" srcOrd="1" destOrd="0" presId="urn:microsoft.com/office/officeart/2005/8/layout/process1"/>
    <dgm:cxn modelId="{75ACD7A8-EFA7-284C-AEF6-EED925670059}" type="presOf" srcId="{9B9AE8FD-674B-A644-B4A7-966C532E3A2F}" destId="{E7C98D27-4003-8440-B48C-BD276859B98B}" srcOrd="0" destOrd="0" presId="urn:microsoft.com/office/officeart/2005/8/layout/process1"/>
    <dgm:cxn modelId="{155155B4-C819-2646-995A-A799A6EA1F3E}" srcId="{5A932EC9-3F86-6841-96F9-91ADEE2C5697}" destId="{A3E9FC79-3945-6E47-9CE4-C6E76DBF8EF5}" srcOrd="0" destOrd="0" parTransId="{004B3939-86D1-C343-BBFF-0FD4D1C8BFD9}" sibTransId="{DCFD0FC0-F8C1-4D46-B500-B96328E23053}"/>
    <dgm:cxn modelId="{7AB9D2B4-DA28-8B42-B17A-28E6C17224FB}" srcId="{5A932EC9-3F86-6841-96F9-91ADEE2C5697}" destId="{9B9AE8FD-674B-A644-B4A7-966C532E3A2F}" srcOrd="3" destOrd="0" parTransId="{71552F53-DC82-154D-9497-40FDD164EEEE}" sibTransId="{5DC0CE7C-12F6-8948-992E-3EDF0CBB27E5}"/>
    <dgm:cxn modelId="{80AC4AE5-74DE-3E49-900B-3B715B6A9CAA}" type="presOf" srcId="{A3E9FC79-3945-6E47-9CE4-C6E76DBF8EF5}" destId="{DF64F094-ABF4-1144-A18A-2FB22786E9D3}" srcOrd="0" destOrd="0" presId="urn:microsoft.com/office/officeart/2005/8/layout/process1"/>
    <dgm:cxn modelId="{F17FF23A-E980-2A41-9769-38C4AF7BF240}" type="presParOf" srcId="{5BD40B05-F185-F446-B398-8EFEC72CBD83}" destId="{DF64F094-ABF4-1144-A18A-2FB22786E9D3}" srcOrd="0" destOrd="0" presId="urn:microsoft.com/office/officeart/2005/8/layout/process1"/>
    <dgm:cxn modelId="{85D89D69-D99A-8A44-8655-42127FFC353C}" type="presParOf" srcId="{5BD40B05-F185-F446-B398-8EFEC72CBD83}" destId="{4F257E65-983C-1B40-A7F3-FECC8A6302B3}" srcOrd="1" destOrd="0" presId="urn:microsoft.com/office/officeart/2005/8/layout/process1"/>
    <dgm:cxn modelId="{14FD7A0F-9F4E-F847-B469-B9E67B7B3AF8}" type="presParOf" srcId="{4F257E65-983C-1B40-A7F3-FECC8A6302B3}" destId="{972F2D45-F421-8747-9759-9F1799EE8102}" srcOrd="0" destOrd="0" presId="urn:microsoft.com/office/officeart/2005/8/layout/process1"/>
    <dgm:cxn modelId="{32D44F8F-4861-4341-85AB-0A405A29B3DF}" type="presParOf" srcId="{5BD40B05-F185-F446-B398-8EFEC72CBD83}" destId="{D62E8F6B-0B24-4248-8958-6950755D8890}" srcOrd="2" destOrd="0" presId="urn:microsoft.com/office/officeart/2005/8/layout/process1"/>
    <dgm:cxn modelId="{0613985C-31F9-FF47-80E9-20A00D760D6C}" type="presParOf" srcId="{5BD40B05-F185-F446-B398-8EFEC72CBD83}" destId="{C6605614-A9E3-1B47-AD51-708D084D149E}" srcOrd="3" destOrd="0" presId="urn:microsoft.com/office/officeart/2005/8/layout/process1"/>
    <dgm:cxn modelId="{FC995994-06F5-AF4C-B018-1D79BED59C87}" type="presParOf" srcId="{C6605614-A9E3-1B47-AD51-708D084D149E}" destId="{21D765AE-1D0A-6849-A3DA-D6EA7861B448}" srcOrd="0" destOrd="0" presId="urn:microsoft.com/office/officeart/2005/8/layout/process1"/>
    <dgm:cxn modelId="{497A0481-4289-FF43-B1A7-D3B24301E63E}" type="presParOf" srcId="{5BD40B05-F185-F446-B398-8EFEC72CBD83}" destId="{0291C5F9-0DEE-DD4A-8A07-478E20C469DE}" srcOrd="4" destOrd="0" presId="urn:microsoft.com/office/officeart/2005/8/layout/process1"/>
    <dgm:cxn modelId="{29D706BA-CA8F-7445-A1A8-D3F490344855}" type="presParOf" srcId="{5BD40B05-F185-F446-B398-8EFEC72CBD83}" destId="{5BAF11D0-F2B7-C448-9C91-40C108559AB7}" srcOrd="5" destOrd="0" presId="urn:microsoft.com/office/officeart/2005/8/layout/process1"/>
    <dgm:cxn modelId="{2F0A96F9-B592-A94B-8B69-186CB15F74E0}" type="presParOf" srcId="{5BAF11D0-F2B7-C448-9C91-40C108559AB7}" destId="{49F9897B-C7F6-2344-B0A2-699EFD9FBB97}" srcOrd="0" destOrd="0" presId="urn:microsoft.com/office/officeart/2005/8/layout/process1"/>
    <dgm:cxn modelId="{FD36DCDE-C587-5F41-95DC-1F4A117B38BD}" type="presParOf" srcId="{5BD40B05-F185-F446-B398-8EFEC72CBD83}" destId="{E7C98D27-4003-8440-B48C-BD276859B9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4F094-ABF4-1144-A18A-2FB22786E9D3}">
      <dsp:nvSpPr>
        <dsp:cNvPr id="0" name=""/>
        <dsp:cNvSpPr/>
      </dsp:nvSpPr>
      <dsp:spPr>
        <a:xfrm>
          <a:off x="5954" y="2035900"/>
          <a:ext cx="2603622" cy="156217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Visuals</a:t>
          </a:r>
          <a:endParaRPr lang="en-US" sz="5500" kern="1200" dirty="0"/>
        </a:p>
      </dsp:txBody>
      <dsp:txXfrm>
        <a:off x="51708" y="2081654"/>
        <a:ext cx="2512114" cy="1470665"/>
      </dsp:txXfrm>
    </dsp:sp>
    <dsp:sp modelId="{4F257E65-983C-1B40-A7F3-FECC8A6302B3}">
      <dsp:nvSpPr>
        <dsp:cNvPr id="0" name=""/>
        <dsp:cNvSpPr/>
      </dsp:nvSpPr>
      <dsp:spPr>
        <a:xfrm>
          <a:off x="2869939" y="2494138"/>
          <a:ext cx="551967" cy="645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869939" y="2623278"/>
        <a:ext cx="386377" cy="387418"/>
      </dsp:txXfrm>
    </dsp:sp>
    <dsp:sp modelId="{D62E8F6B-0B24-4248-8958-6950755D8890}">
      <dsp:nvSpPr>
        <dsp:cNvPr id="0" name=""/>
        <dsp:cNvSpPr/>
      </dsp:nvSpPr>
      <dsp:spPr>
        <a:xfrm>
          <a:off x="3651026" y="2035900"/>
          <a:ext cx="2603622" cy="1562173"/>
        </a:xfrm>
        <a:prstGeom prst="roundRect">
          <a:avLst>
            <a:gd name="adj" fmla="val 10000"/>
          </a:avLst>
        </a:prstGeom>
        <a:solidFill>
          <a:srgbClr val="284E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Convey</a:t>
          </a:r>
          <a:endParaRPr lang="en-US" sz="5500" kern="1200" dirty="0"/>
        </a:p>
      </dsp:txBody>
      <dsp:txXfrm>
        <a:off x="3696780" y="2081654"/>
        <a:ext cx="2512114" cy="1470665"/>
      </dsp:txXfrm>
    </dsp:sp>
    <dsp:sp modelId="{C6605614-A9E3-1B47-AD51-708D084D149E}">
      <dsp:nvSpPr>
        <dsp:cNvPr id="0" name=""/>
        <dsp:cNvSpPr/>
      </dsp:nvSpPr>
      <dsp:spPr>
        <a:xfrm>
          <a:off x="6515010" y="2494138"/>
          <a:ext cx="551967" cy="645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15010" y="2623278"/>
        <a:ext cx="386377" cy="387418"/>
      </dsp:txXfrm>
    </dsp:sp>
    <dsp:sp modelId="{0291C5F9-0DEE-DD4A-8A07-478E20C469DE}">
      <dsp:nvSpPr>
        <dsp:cNvPr id="0" name=""/>
        <dsp:cNvSpPr/>
      </dsp:nvSpPr>
      <dsp:spPr>
        <a:xfrm>
          <a:off x="7296097" y="2035900"/>
          <a:ext cx="2603622" cy="1562173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Ideas</a:t>
          </a:r>
          <a:endParaRPr lang="en-US" sz="5500" kern="1200" dirty="0"/>
        </a:p>
      </dsp:txBody>
      <dsp:txXfrm>
        <a:off x="7341851" y="2081654"/>
        <a:ext cx="2512114" cy="1470665"/>
      </dsp:txXfrm>
    </dsp:sp>
    <dsp:sp modelId="{5BAF11D0-F2B7-C448-9C91-40C108559AB7}">
      <dsp:nvSpPr>
        <dsp:cNvPr id="0" name=""/>
        <dsp:cNvSpPr/>
      </dsp:nvSpPr>
      <dsp:spPr>
        <a:xfrm>
          <a:off x="10160082" y="2494138"/>
          <a:ext cx="551967" cy="6456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0160082" y="2623278"/>
        <a:ext cx="386377" cy="387418"/>
      </dsp:txXfrm>
    </dsp:sp>
    <dsp:sp modelId="{E7C98D27-4003-8440-B48C-BD276859B98B}">
      <dsp:nvSpPr>
        <dsp:cNvPr id="0" name=""/>
        <dsp:cNvSpPr/>
      </dsp:nvSpPr>
      <dsp:spPr>
        <a:xfrm>
          <a:off x="10941168" y="2035900"/>
          <a:ext cx="2603622" cy="1562173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Better</a:t>
          </a:r>
          <a:endParaRPr lang="en-US" sz="5500" kern="1200" dirty="0"/>
        </a:p>
      </dsp:txBody>
      <dsp:txXfrm>
        <a:off x="10986922" y="2081654"/>
        <a:ext cx="2512114" cy="1470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0B8E-00E8-2249-932C-795B6ED97F8C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59BC-FF74-F045-A73B-09FDCDB3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CCDC1-9B91-E74D-8ADC-1BE770758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2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5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8F11-4201-2F44-8529-B54C720A0E98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03A3-C018-6944-8962-F07A55FE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7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198F11-4201-2F44-8529-B54C720A0E98}" type="datetimeFigureOut">
              <a:rPr lang="en-US" smtClean="0"/>
              <a:pPr/>
              <a:t>10/7/24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18603A3-C018-6944-8962-F07A55FE5E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5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b="1" i="0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Clr>
          <a:srgbClr val="284E86"/>
        </a:buClr>
        <a:buFont typeface="Arial" panose="020B0604020202020204" pitchFamily="34" charset="0"/>
        <a:buChar char="•"/>
        <a:defRPr sz="3360" b="0" i="0" kern="1200">
          <a:solidFill>
            <a:srgbClr val="4E504F"/>
          </a:solidFill>
          <a:latin typeface="Arial" panose="020B060402020202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284E86"/>
        </a:buClr>
        <a:buFont typeface="Arial" panose="020B0604020202020204" pitchFamily="34" charset="0"/>
        <a:buChar char="•"/>
        <a:defRPr sz="2880" b="0" i="0" kern="1200">
          <a:solidFill>
            <a:srgbClr val="4E504F"/>
          </a:solidFill>
          <a:latin typeface="Arial" panose="020B06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284E86"/>
        </a:buClr>
        <a:buFont typeface="Arial" panose="020B0604020202020204" pitchFamily="34" charset="0"/>
        <a:buChar char="•"/>
        <a:defRPr sz="2400" b="0" i="0" kern="1200">
          <a:solidFill>
            <a:srgbClr val="4E504F"/>
          </a:solidFill>
          <a:latin typeface="Arial" panose="020B06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284E86"/>
        </a:buClr>
        <a:buFont typeface="Arial" panose="020B0604020202020204" pitchFamily="34" charset="0"/>
        <a:buChar char="•"/>
        <a:defRPr sz="2160" b="0" i="0" kern="1200">
          <a:solidFill>
            <a:srgbClr val="4E504F"/>
          </a:solidFill>
          <a:latin typeface="Arial" panose="020B06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Clr>
          <a:srgbClr val="284E86"/>
        </a:buClr>
        <a:buFont typeface="Arial" panose="020B0604020202020204" pitchFamily="34" charset="0"/>
        <a:buChar char="•"/>
        <a:defRPr sz="2160" b="0" i="0" kern="1200">
          <a:solidFill>
            <a:srgbClr val="4E504F"/>
          </a:solidFill>
          <a:latin typeface="Arial" panose="020B06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BABBBC-9FA2-9541-83E8-C77F1946ACB4}"/>
              </a:ext>
            </a:extLst>
          </p:cNvPr>
          <p:cNvSpPr/>
          <p:nvPr/>
        </p:nvSpPr>
        <p:spPr>
          <a:xfrm>
            <a:off x="0" y="1"/>
            <a:ext cx="14630400" cy="822959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C62A34FF-E6D0-DFFE-6B02-96978891FB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l="-7076" t="31055" r="26378" b="-3933"/>
          <a:stretch/>
        </p:blipFill>
        <p:spPr>
          <a:xfrm>
            <a:off x="4043074" y="0"/>
            <a:ext cx="10587326" cy="6475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613BB2-4B32-154C-9523-FF1D30E3BAB7}"/>
              </a:ext>
            </a:extLst>
          </p:cNvPr>
          <p:cNvSpPr txBox="1"/>
          <p:nvPr/>
        </p:nvSpPr>
        <p:spPr>
          <a:xfrm>
            <a:off x="516835" y="4306921"/>
            <a:ext cx="1411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BC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Presentation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90B57-0571-AC0E-0A42-035AC5B43D03}"/>
              </a:ext>
            </a:extLst>
          </p:cNvPr>
          <p:cNvSpPr txBox="1"/>
          <p:nvPr/>
        </p:nvSpPr>
        <p:spPr>
          <a:xfrm>
            <a:off x="516835" y="6683610"/>
            <a:ext cx="132585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Subhead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6" name="Picture 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48EEB62-F71B-C512-AFD7-AA14ADF06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222" y="542273"/>
            <a:ext cx="3798167" cy="643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59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circles and dots&#10;&#10;Description automatically generated">
            <a:extLst>
              <a:ext uri="{FF2B5EF4-FFF2-40B4-BE49-F238E27FC236}">
                <a16:creationId xmlns:a16="http://schemas.microsoft.com/office/drawing/2014/main" id="{4AB5143D-F2F2-A0F5-BC33-78E59548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1513" t="55556" r="31513" b="-55556"/>
          <a:stretch/>
        </p:blipFill>
        <p:spPr>
          <a:xfrm>
            <a:off x="8827037" y="33875"/>
            <a:ext cx="5803363" cy="8229600"/>
          </a:xfrm>
          <a:prstGeom prst="rect">
            <a:avLst/>
          </a:prstGeom>
        </p:spPr>
      </p:pic>
      <p:sp>
        <p:nvSpPr>
          <p:cNvPr id="13" name="title">
            <a:extLst>
              <a:ext uri="{FF2B5EF4-FFF2-40B4-BE49-F238E27FC236}">
                <a16:creationId xmlns:a16="http://schemas.microsoft.com/office/drawing/2014/main" id="{C54F7C3E-C7ED-6A44-A00D-E879F46E68FA}"/>
              </a:ext>
            </a:extLst>
          </p:cNvPr>
          <p:cNvSpPr/>
          <p:nvPr/>
        </p:nvSpPr>
        <p:spPr>
          <a:xfrm>
            <a:off x="358570" y="288194"/>
            <a:ext cx="10906837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lang="en-US" sz="4800" b="1" dirty="0">
                <a:solidFill>
                  <a:srgbClr val="28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Title Short</a:t>
            </a:r>
            <a:endParaRPr sz="4800" b="1" dirty="0">
              <a:solidFill>
                <a:srgbClr val="284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FE6948E3-A54E-7847-A178-686B1B12216C}"/>
              </a:ext>
            </a:extLst>
          </p:cNvPr>
          <p:cNvSpPr/>
          <p:nvPr/>
        </p:nvSpPr>
        <p:spPr>
          <a:xfrm>
            <a:off x="358570" y="982787"/>
            <a:ext cx="12154385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subhead can further convey the headline. 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6CADC6-6DB3-8A45-8396-1EE78674940D}"/>
              </a:ext>
            </a:extLst>
          </p:cNvPr>
          <p:cNvSpPr txBox="1">
            <a:spLocks/>
          </p:cNvSpPr>
          <p:nvPr/>
        </p:nvSpPr>
        <p:spPr>
          <a:xfrm>
            <a:off x="358570" y="1732024"/>
            <a:ext cx="11874619" cy="5204586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32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most important things to remember is that PowerPoint is a tool to support your story.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32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putting the literal text on the screen.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32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try and shorten your bullets and keep it to the point.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32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your presentation contains a lot of data, it is more effective to communicate this data by using visuals instead of just using text.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32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the slides are meant to support the narration of the speaker, not make the speaker superfluous.</a:t>
            </a:r>
          </a:p>
        </p:txBody>
      </p:sp>
      <p:pic>
        <p:nvPicPr>
          <p:cNvPr id="5" name="Picture 4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9D847563-4D5E-57B1-12BE-EBDE12689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C5FA-31DD-44EA-D081-3850CA15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68" y="7726283"/>
            <a:ext cx="907360" cy="371123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 algn="l">
              <a:spcAft>
                <a:spcPts val="72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 algn="l">
                <a:spcAft>
                  <a:spcPts val="720"/>
                </a:spcAft>
              </a:pPr>
              <a:t>2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81C2F-8298-9E7E-8946-A8C9AAB78B39}"/>
              </a:ext>
            </a:extLst>
          </p:cNvPr>
          <p:cNvSpPr/>
          <p:nvPr/>
        </p:nvSpPr>
        <p:spPr>
          <a:xfrm>
            <a:off x="0" y="1"/>
            <a:ext cx="14630400" cy="13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8545A55-F4C8-633A-EEA2-AFAD2EF7F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51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812231-68B5-75B5-AAB9-89CB63CA5590}"/>
              </a:ext>
            </a:extLst>
          </p:cNvPr>
          <p:cNvSpPr/>
          <p:nvPr/>
        </p:nvSpPr>
        <p:spPr>
          <a:xfrm>
            <a:off x="9267568" y="138483"/>
            <a:ext cx="5362832" cy="7667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C54F7C3E-C7ED-6A44-A00D-E879F46E68FA}"/>
              </a:ext>
            </a:extLst>
          </p:cNvPr>
          <p:cNvSpPr/>
          <p:nvPr/>
        </p:nvSpPr>
        <p:spPr>
          <a:xfrm>
            <a:off x="358570" y="288194"/>
            <a:ext cx="10906837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lang="en-US" sz="4800" b="1" dirty="0">
                <a:solidFill>
                  <a:srgbClr val="28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Title Short</a:t>
            </a:r>
            <a:endParaRPr sz="4800" b="1" dirty="0">
              <a:solidFill>
                <a:srgbClr val="284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FE6948E3-A54E-7847-A178-686B1B12216C}"/>
              </a:ext>
            </a:extLst>
          </p:cNvPr>
          <p:cNvSpPr/>
          <p:nvPr/>
        </p:nvSpPr>
        <p:spPr>
          <a:xfrm>
            <a:off x="358570" y="982787"/>
            <a:ext cx="12154385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subhead can further convey the headline. 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6CADC6-6DB3-8A45-8396-1EE78674940D}"/>
              </a:ext>
            </a:extLst>
          </p:cNvPr>
          <p:cNvSpPr txBox="1">
            <a:spLocks/>
          </p:cNvSpPr>
          <p:nvPr/>
        </p:nvSpPr>
        <p:spPr>
          <a:xfrm>
            <a:off x="358570" y="1732024"/>
            <a:ext cx="8908998" cy="5204586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28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most important things to remember is that PowerPoint is a tool to support your story.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28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putting the literal text on the screen.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28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Instead, try and shorten your bullets and keep it to the point.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28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Whenever your presentation contains a lot of data, it is more effective to communicate this data by using visuals instead of just using text.</a:t>
            </a:r>
          </a:p>
          <a:p>
            <a:pPr marL="457189" indent="-457189">
              <a:lnSpc>
                <a:spcPct val="100000"/>
              </a:lnSpc>
              <a:spcBef>
                <a:spcPts val="867"/>
              </a:spcBef>
              <a:buClr>
                <a:srgbClr val="284E86"/>
              </a:buClr>
            </a:pPr>
            <a:r>
              <a:rPr lang="en-US" sz="2800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the slides are meant to support the narration of the speaker, not make the speaker superfluous.</a:t>
            </a:r>
          </a:p>
        </p:txBody>
      </p:sp>
      <p:pic>
        <p:nvPicPr>
          <p:cNvPr id="5" name="Picture 4" descr="Businesswoman at job interview">
            <a:extLst>
              <a:ext uri="{FF2B5EF4-FFF2-40B4-BE49-F238E27FC236}">
                <a16:creationId xmlns:a16="http://schemas.microsoft.com/office/drawing/2014/main" id="{E1C905F8-38FB-FB51-F30C-6746AC67F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132" y="487143"/>
            <a:ext cx="5001267" cy="3337984"/>
          </a:xfrm>
          <a:prstGeom prst="rect">
            <a:avLst/>
          </a:prstGeom>
        </p:spPr>
      </p:pic>
      <p:pic>
        <p:nvPicPr>
          <p:cNvPr id="7" name="Picture 6" descr="Businesswomen celebrating in office">
            <a:extLst>
              <a:ext uri="{FF2B5EF4-FFF2-40B4-BE49-F238E27FC236}">
                <a16:creationId xmlns:a16="http://schemas.microsoft.com/office/drawing/2014/main" id="{CC861AB5-4792-EDCD-A59B-2F91DF381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132" y="4042690"/>
            <a:ext cx="5001268" cy="3145076"/>
          </a:xfrm>
          <a:prstGeom prst="rect">
            <a:avLst/>
          </a:prstGeom>
        </p:spPr>
      </p:pic>
      <p:pic>
        <p:nvPicPr>
          <p:cNvPr id="3" name="Picture 2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12A101AE-B8E6-9001-04DB-84597A2BD2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122183-5427-5B3E-6826-7D563DF0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68" y="7726283"/>
            <a:ext cx="907360" cy="371123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 algn="l">
              <a:spcAft>
                <a:spcPts val="72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 algn="l">
                <a:spcAft>
                  <a:spcPts val="720"/>
                </a:spcAft>
              </a:pPr>
              <a:t>3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183B23-5C04-ACCC-596C-F2C16C072CC8}"/>
              </a:ext>
            </a:extLst>
          </p:cNvPr>
          <p:cNvSpPr/>
          <p:nvPr/>
        </p:nvSpPr>
        <p:spPr>
          <a:xfrm>
            <a:off x="0" y="1"/>
            <a:ext cx="14630400" cy="13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A0DEB24-2714-CAF4-40E3-F552D18E3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6BABBBC-9FA2-9541-83E8-C77F1946ACB4}"/>
              </a:ext>
            </a:extLst>
          </p:cNvPr>
          <p:cNvSpPr/>
          <p:nvPr/>
        </p:nvSpPr>
        <p:spPr>
          <a:xfrm>
            <a:off x="0" y="1"/>
            <a:ext cx="14630400" cy="8229599"/>
          </a:xfrm>
          <a:prstGeom prst="rect">
            <a:avLst/>
          </a:prstGeom>
          <a:solidFill>
            <a:srgbClr val="284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13BB2-4B32-154C-9523-FF1D30E3BAB7}"/>
              </a:ext>
            </a:extLst>
          </p:cNvPr>
          <p:cNvSpPr txBox="1"/>
          <p:nvPr/>
        </p:nvSpPr>
        <p:spPr>
          <a:xfrm>
            <a:off x="1" y="3299192"/>
            <a:ext cx="14630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b="1" dirty="0">
                <a:solidFill>
                  <a:srgbClr val="FBC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or Transition here</a:t>
            </a:r>
            <a:b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here</a:t>
            </a:r>
            <a:endParaRPr lang="en-US" sz="4000" b="1" dirty="0">
              <a:solidFill>
                <a:srgbClr val="FBC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AB949F9C-56B2-FF57-3A55-B8F647A3E7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/>
              </a:gs>
              <a:gs pos="48000">
                <a:schemeClr val="tx2"/>
              </a:gs>
            </a:gsLst>
            <a:lin ang="0" scaled="0"/>
          </a:gradFill>
        </p:spPr>
      </p:pic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74E1FEA-D1D0-BC11-D948-E26C2590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6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FD82CD-5547-9D47-BD8A-68A69FE8F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34418"/>
              </p:ext>
            </p:extLst>
          </p:nvPr>
        </p:nvGraphicFramePr>
        <p:xfrm>
          <a:off x="358570" y="1722518"/>
          <a:ext cx="13715239" cy="5351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5534">
                  <a:extLst>
                    <a:ext uri="{9D8B030D-6E8A-4147-A177-3AD203B41FA5}">
                      <a16:colId xmlns:a16="http://schemas.microsoft.com/office/drawing/2014/main" val="2901541929"/>
                    </a:ext>
                  </a:extLst>
                </a:gridCol>
                <a:gridCol w="5208105">
                  <a:extLst>
                    <a:ext uri="{9D8B030D-6E8A-4147-A177-3AD203B41FA5}">
                      <a16:colId xmlns:a16="http://schemas.microsoft.com/office/drawing/2014/main" val="3025390253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597870696"/>
                    </a:ext>
                  </a:extLst>
                </a:gridCol>
              </a:tblGrid>
              <a:tr h="59446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dirty="0">
                          <a:solidFill>
                            <a:srgbClr val="FBCE20"/>
                          </a:solidFill>
                          <a:effectLst/>
                          <a:latin typeface="Arial" panose="020B0604020202020204" pitchFamily="34" charset="0"/>
                        </a:rPr>
                        <a:t>Heading</a:t>
                      </a:r>
                    </a:p>
                  </a:txBody>
                  <a:tcPr marL="53781" marR="53781" marT="0" marB="0" anchor="ctr">
                    <a:solidFill>
                      <a:srgbClr val="284E8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solidFill>
                            <a:srgbClr val="FBCE20"/>
                          </a:solidFill>
                          <a:effectLst/>
                          <a:latin typeface="Arial" panose="020B0604020202020204" pitchFamily="34" charset="0"/>
                        </a:rPr>
                        <a:t>Heading</a:t>
                      </a:r>
                      <a:endParaRPr lang="en-US" sz="2000" b="0" i="0" dirty="0">
                        <a:solidFill>
                          <a:srgbClr val="FBCE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rgbClr val="284E8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BCE20"/>
                          </a:solidFill>
                          <a:effectLst/>
                          <a:latin typeface="Arial" panose="020B0604020202020204" pitchFamily="34" charset="0"/>
                        </a:rPr>
                        <a:t>Heading</a:t>
                      </a:r>
                      <a:endParaRPr lang="en-US" sz="2000" b="0" i="0" dirty="0">
                        <a:solidFill>
                          <a:srgbClr val="FBCE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rgbClr val="284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71430"/>
                  </a:ext>
                </a:extLst>
              </a:tr>
              <a:tr h="1159466"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4E8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22122"/>
                  </a:ext>
                </a:extLst>
              </a:tr>
              <a:tr h="1233577"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4E8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26519"/>
                  </a:ext>
                </a:extLst>
              </a:tr>
              <a:tr h="1190445"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4E8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5995"/>
                  </a:ext>
                </a:extLst>
              </a:tr>
              <a:tr h="1173193"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4E8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4E8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Lorem ipsum dolor sit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amet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81" marR="5378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0829"/>
                  </a:ext>
                </a:extLst>
              </a:tr>
            </a:tbl>
          </a:graphicData>
        </a:graphic>
      </p:graphicFrame>
      <p:sp>
        <p:nvSpPr>
          <p:cNvPr id="10" name="title">
            <a:extLst>
              <a:ext uri="{FF2B5EF4-FFF2-40B4-BE49-F238E27FC236}">
                <a16:creationId xmlns:a16="http://schemas.microsoft.com/office/drawing/2014/main" id="{C18CA32F-06C2-3445-846A-20FDB225CDEC}"/>
              </a:ext>
            </a:extLst>
          </p:cNvPr>
          <p:cNvSpPr/>
          <p:nvPr/>
        </p:nvSpPr>
        <p:spPr>
          <a:xfrm>
            <a:off x="358570" y="288194"/>
            <a:ext cx="10906837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lang="en-US" sz="4800" b="1" dirty="0">
                <a:solidFill>
                  <a:srgbClr val="28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Title Short</a:t>
            </a:r>
            <a:endParaRPr sz="4800" b="1" dirty="0">
              <a:solidFill>
                <a:srgbClr val="284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copy">
            <a:extLst>
              <a:ext uri="{FF2B5EF4-FFF2-40B4-BE49-F238E27FC236}">
                <a16:creationId xmlns:a16="http://schemas.microsoft.com/office/drawing/2014/main" id="{D92D6672-5ED8-E247-9850-C8D4E8ACFF64}"/>
              </a:ext>
            </a:extLst>
          </p:cNvPr>
          <p:cNvSpPr/>
          <p:nvPr/>
        </p:nvSpPr>
        <p:spPr>
          <a:xfrm>
            <a:off x="358570" y="982787"/>
            <a:ext cx="12154385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subhead can further convey the headline. 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37900A37-9DB7-AA90-7D55-12DBF48A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EC75EC-E703-41B5-09A6-03BC548A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68" y="7726283"/>
            <a:ext cx="907360" cy="371123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 algn="l">
              <a:spcAft>
                <a:spcPts val="72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 algn="l">
                <a:spcAft>
                  <a:spcPts val="720"/>
                </a:spcAft>
              </a:pPr>
              <a:t>5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0F7B5-9F6D-8CD0-225A-B83965500A0B}"/>
              </a:ext>
            </a:extLst>
          </p:cNvPr>
          <p:cNvSpPr/>
          <p:nvPr/>
        </p:nvSpPr>
        <p:spPr>
          <a:xfrm>
            <a:off x="0" y="1"/>
            <a:ext cx="14630400" cy="13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61925B7-59D7-AE5E-C085-2956799C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94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2DF3FBF-6F74-2045-834E-40715C917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17573"/>
              </p:ext>
            </p:extLst>
          </p:nvPr>
        </p:nvGraphicFramePr>
        <p:xfrm>
          <a:off x="668843" y="1843549"/>
          <a:ext cx="13355448" cy="540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1632"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</a:endParaRPr>
                    </a:p>
                  </a:txBody>
                  <a:tcPr marL="115247" marR="115247" marT="57623" marB="57623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</a:endParaRPr>
                    </a:p>
                  </a:txBody>
                  <a:tcPr marL="115247" marR="115247" marT="57623" marB="5762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</a:endParaRPr>
                    </a:p>
                  </a:txBody>
                  <a:tcPr marL="115247" marR="115247" marT="57623" marB="5762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</a:endParaRPr>
                    </a:p>
                  </a:txBody>
                  <a:tcPr marL="115247" marR="115247" marT="57623" marB="5762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Subtitle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Quisque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rutrum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Aenean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imperdiet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Etiam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ultricies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nisi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vel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augue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Curabitur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ullamcorper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ultricies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nisi. Nam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eget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dui.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Etiam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rhoncus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230494" marR="230494" marT="57623" marB="57623"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0AB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Subtitle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Maecenas tempus,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tellus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eget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condimentum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rhoncus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quam semper libero,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neque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sed ipsum.</a:t>
                      </a:r>
                    </a:p>
                  </a:txBody>
                  <a:tcPr marL="230494" marR="230494" marT="57623" marB="5762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Subtitle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Quisque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rutrum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Aenean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imperdiet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Etiam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ultricies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nisi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vel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augue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Curabitur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ullamcorper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ultricies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nisi. Nam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eget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dui.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Etiam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rhoncus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230494" marR="230494" marT="57623" marB="5762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Subtitle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Maecenas tempus,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tellus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eget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condimentum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rhoncus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quam semper libero, sit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neque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sed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ipsum.</a:t>
                      </a:r>
                    </a:p>
                  </a:txBody>
                  <a:tcPr marL="230494" marR="230494" marT="57623" marB="5762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5AF81786-1FED-7E48-8578-393BB6DDF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72" y="2333059"/>
            <a:ext cx="1665844" cy="1821136"/>
          </a:xfrm>
          <a:custGeom>
            <a:avLst/>
            <a:gdLst>
              <a:gd name="T0" fmla="*/ 83769283 w 1525"/>
              <a:gd name="T1" fmla="*/ 49619617 h 1664"/>
              <a:gd name="T2" fmla="*/ 83769283 w 1525"/>
              <a:gd name="T3" fmla="*/ 75458286 h 1664"/>
              <a:gd name="T4" fmla="*/ 54495238 w 1525"/>
              <a:gd name="T5" fmla="*/ 100631150 h 1664"/>
              <a:gd name="T6" fmla="*/ 25161003 w 1525"/>
              <a:gd name="T7" fmla="*/ 75458286 h 1664"/>
              <a:gd name="T8" fmla="*/ 25161003 w 1525"/>
              <a:gd name="T9" fmla="*/ 66805030 h 1664"/>
              <a:gd name="T10" fmla="*/ 0 w 1525"/>
              <a:gd name="T11" fmla="*/ 41934671 h 1664"/>
              <a:gd name="T12" fmla="*/ 0 w 1525"/>
              <a:gd name="T13" fmla="*/ 8411056 h 1664"/>
              <a:gd name="T14" fmla="*/ 4173232 w 1525"/>
              <a:gd name="T15" fmla="*/ 4235803 h 1664"/>
              <a:gd name="T16" fmla="*/ 5262051 w 1525"/>
              <a:gd name="T17" fmla="*/ 4356903 h 1664"/>
              <a:gd name="T18" fmla="*/ 12580624 w 1525"/>
              <a:gd name="T19" fmla="*/ 0 h 1664"/>
              <a:gd name="T20" fmla="*/ 20927089 w 1525"/>
              <a:gd name="T21" fmla="*/ 8411056 h 1664"/>
              <a:gd name="T22" fmla="*/ 12580624 w 1525"/>
              <a:gd name="T23" fmla="*/ 16822358 h 1664"/>
              <a:gd name="T24" fmla="*/ 8407146 w 1525"/>
              <a:gd name="T25" fmla="*/ 15612093 h 1664"/>
              <a:gd name="T26" fmla="*/ 8407146 w 1525"/>
              <a:gd name="T27" fmla="*/ 41934671 h 1664"/>
              <a:gd name="T28" fmla="*/ 29334235 w 1525"/>
              <a:gd name="T29" fmla="*/ 58696479 h 1664"/>
              <a:gd name="T30" fmla="*/ 50261570 w 1525"/>
              <a:gd name="T31" fmla="*/ 41934671 h 1664"/>
              <a:gd name="T32" fmla="*/ 50261570 w 1525"/>
              <a:gd name="T33" fmla="*/ 15612093 h 1664"/>
              <a:gd name="T34" fmla="*/ 46088092 w 1525"/>
              <a:gd name="T35" fmla="*/ 16822358 h 1664"/>
              <a:gd name="T36" fmla="*/ 37680946 w 1525"/>
              <a:gd name="T37" fmla="*/ 8411056 h 1664"/>
              <a:gd name="T38" fmla="*/ 46088092 w 1525"/>
              <a:gd name="T39" fmla="*/ 0 h 1664"/>
              <a:gd name="T40" fmla="*/ 53406665 w 1525"/>
              <a:gd name="T41" fmla="*/ 4356903 h 1664"/>
              <a:gd name="T42" fmla="*/ 54495238 w 1525"/>
              <a:gd name="T43" fmla="*/ 4235803 h 1664"/>
              <a:gd name="T44" fmla="*/ 58668716 w 1525"/>
              <a:gd name="T45" fmla="*/ 8411056 h 1664"/>
              <a:gd name="T46" fmla="*/ 58668716 w 1525"/>
              <a:gd name="T47" fmla="*/ 41934671 h 1664"/>
              <a:gd name="T48" fmla="*/ 33507713 w 1525"/>
              <a:gd name="T49" fmla="*/ 66805030 h 1664"/>
              <a:gd name="T50" fmla="*/ 33507713 w 1525"/>
              <a:gd name="T51" fmla="*/ 75458286 h 1664"/>
              <a:gd name="T52" fmla="*/ 54495238 w 1525"/>
              <a:gd name="T53" fmla="*/ 92220094 h 1664"/>
              <a:gd name="T54" fmla="*/ 75422573 w 1525"/>
              <a:gd name="T55" fmla="*/ 75458286 h 1664"/>
              <a:gd name="T56" fmla="*/ 75422573 w 1525"/>
              <a:gd name="T57" fmla="*/ 49619617 h 1664"/>
              <a:gd name="T58" fmla="*/ 67015427 w 1525"/>
              <a:gd name="T59" fmla="*/ 37759418 h 1664"/>
              <a:gd name="T60" fmla="*/ 79595805 w 1525"/>
              <a:gd name="T61" fmla="*/ 25172863 h 1664"/>
              <a:gd name="T62" fmla="*/ 92176429 w 1525"/>
              <a:gd name="T63" fmla="*/ 37759418 h 1664"/>
              <a:gd name="T64" fmla="*/ 83769283 w 1525"/>
              <a:gd name="T65" fmla="*/ 49619617 h 1664"/>
              <a:gd name="T66" fmla="*/ 79595805 w 1525"/>
              <a:gd name="T67" fmla="*/ 33584165 h 1664"/>
              <a:gd name="T68" fmla="*/ 75422573 w 1525"/>
              <a:gd name="T69" fmla="*/ 37759418 h 1664"/>
              <a:gd name="T70" fmla="*/ 79595805 w 1525"/>
              <a:gd name="T71" fmla="*/ 41934671 h 1664"/>
              <a:gd name="T72" fmla="*/ 83769283 w 1525"/>
              <a:gd name="T73" fmla="*/ 37759418 h 1664"/>
              <a:gd name="T74" fmla="*/ 79595805 w 1525"/>
              <a:gd name="T75" fmla="*/ 33584165 h 16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25" h="1664">
                <a:moveTo>
                  <a:pt x="1385" y="820"/>
                </a:moveTo>
                <a:lnTo>
                  <a:pt x="1385" y="1247"/>
                </a:lnTo>
                <a:cubicBezTo>
                  <a:pt x="1385" y="1477"/>
                  <a:pt x="1169" y="1663"/>
                  <a:pt x="901" y="1663"/>
                </a:cubicBezTo>
                <a:cubicBezTo>
                  <a:pt x="634" y="1663"/>
                  <a:pt x="416" y="1477"/>
                  <a:pt x="416" y="1247"/>
                </a:cubicBezTo>
                <a:lnTo>
                  <a:pt x="416" y="1104"/>
                </a:lnTo>
                <a:cubicBezTo>
                  <a:pt x="181" y="1075"/>
                  <a:pt x="0" y="902"/>
                  <a:pt x="0" y="693"/>
                </a:cubicBezTo>
                <a:lnTo>
                  <a:pt x="0" y="139"/>
                </a:lnTo>
                <a:cubicBezTo>
                  <a:pt x="0" y="101"/>
                  <a:pt x="31" y="70"/>
                  <a:pt x="69" y="70"/>
                </a:cubicBezTo>
                <a:cubicBezTo>
                  <a:pt x="76" y="70"/>
                  <a:pt x="81" y="71"/>
                  <a:pt x="87" y="72"/>
                </a:cubicBezTo>
                <a:cubicBezTo>
                  <a:pt x="110" y="30"/>
                  <a:pt x="156" y="0"/>
                  <a:pt x="208" y="0"/>
                </a:cubicBezTo>
                <a:cubicBezTo>
                  <a:pt x="285" y="0"/>
                  <a:pt x="346" y="62"/>
                  <a:pt x="346" y="139"/>
                </a:cubicBezTo>
                <a:cubicBezTo>
                  <a:pt x="346" y="216"/>
                  <a:pt x="285" y="278"/>
                  <a:pt x="208" y="278"/>
                </a:cubicBezTo>
                <a:cubicBezTo>
                  <a:pt x="183" y="278"/>
                  <a:pt x="159" y="270"/>
                  <a:pt x="139" y="258"/>
                </a:cubicBezTo>
                <a:lnTo>
                  <a:pt x="139" y="693"/>
                </a:lnTo>
                <a:cubicBezTo>
                  <a:pt x="139" y="846"/>
                  <a:pt x="295" y="970"/>
                  <a:pt x="485" y="970"/>
                </a:cubicBezTo>
                <a:cubicBezTo>
                  <a:pt x="676" y="970"/>
                  <a:pt x="831" y="846"/>
                  <a:pt x="831" y="693"/>
                </a:cubicBezTo>
                <a:lnTo>
                  <a:pt x="831" y="258"/>
                </a:lnTo>
                <a:cubicBezTo>
                  <a:pt x="811" y="270"/>
                  <a:pt x="787" y="278"/>
                  <a:pt x="762" y="278"/>
                </a:cubicBezTo>
                <a:cubicBezTo>
                  <a:pt x="685" y="278"/>
                  <a:pt x="623" y="216"/>
                  <a:pt x="623" y="139"/>
                </a:cubicBezTo>
                <a:cubicBezTo>
                  <a:pt x="623" y="62"/>
                  <a:pt x="685" y="0"/>
                  <a:pt x="762" y="0"/>
                </a:cubicBezTo>
                <a:cubicBezTo>
                  <a:pt x="814" y="0"/>
                  <a:pt x="859" y="30"/>
                  <a:pt x="883" y="72"/>
                </a:cubicBezTo>
                <a:cubicBezTo>
                  <a:pt x="889" y="71"/>
                  <a:pt x="894" y="70"/>
                  <a:pt x="901" y="70"/>
                </a:cubicBezTo>
                <a:cubicBezTo>
                  <a:pt x="938" y="70"/>
                  <a:pt x="970" y="101"/>
                  <a:pt x="970" y="139"/>
                </a:cubicBezTo>
                <a:lnTo>
                  <a:pt x="970" y="693"/>
                </a:lnTo>
                <a:cubicBezTo>
                  <a:pt x="970" y="902"/>
                  <a:pt x="789" y="1075"/>
                  <a:pt x="554" y="1104"/>
                </a:cubicBezTo>
                <a:lnTo>
                  <a:pt x="554" y="1247"/>
                </a:lnTo>
                <a:cubicBezTo>
                  <a:pt x="554" y="1400"/>
                  <a:pt x="711" y="1524"/>
                  <a:pt x="901" y="1524"/>
                </a:cubicBezTo>
                <a:cubicBezTo>
                  <a:pt x="1092" y="1524"/>
                  <a:pt x="1247" y="1400"/>
                  <a:pt x="1247" y="1247"/>
                </a:cubicBezTo>
                <a:lnTo>
                  <a:pt x="1247" y="820"/>
                </a:lnTo>
                <a:cubicBezTo>
                  <a:pt x="1166" y="791"/>
                  <a:pt x="1108" y="715"/>
                  <a:pt x="1108" y="624"/>
                </a:cubicBezTo>
                <a:cubicBezTo>
                  <a:pt x="1108" y="509"/>
                  <a:pt x="1201" y="416"/>
                  <a:pt x="1316" y="416"/>
                </a:cubicBezTo>
                <a:cubicBezTo>
                  <a:pt x="1431" y="416"/>
                  <a:pt x="1524" y="509"/>
                  <a:pt x="1524" y="624"/>
                </a:cubicBezTo>
                <a:cubicBezTo>
                  <a:pt x="1524" y="715"/>
                  <a:pt x="1467" y="791"/>
                  <a:pt x="1385" y="820"/>
                </a:cubicBezTo>
                <a:close/>
                <a:moveTo>
                  <a:pt x="1316" y="555"/>
                </a:moveTo>
                <a:cubicBezTo>
                  <a:pt x="1278" y="555"/>
                  <a:pt x="1247" y="586"/>
                  <a:pt x="1247" y="624"/>
                </a:cubicBezTo>
                <a:cubicBezTo>
                  <a:pt x="1247" y="662"/>
                  <a:pt x="1278" y="693"/>
                  <a:pt x="1316" y="693"/>
                </a:cubicBezTo>
                <a:cubicBezTo>
                  <a:pt x="1354" y="693"/>
                  <a:pt x="1385" y="662"/>
                  <a:pt x="1385" y="624"/>
                </a:cubicBezTo>
                <a:cubicBezTo>
                  <a:pt x="1385" y="586"/>
                  <a:pt x="1354" y="555"/>
                  <a:pt x="1316" y="555"/>
                </a:cubicBezTo>
                <a:close/>
              </a:path>
            </a:pathLst>
          </a:custGeom>
          <a:solidFill>
            <a:srgbClr val="F0AB00"/>
          </a:solidFill>
          <a:ln>
            <a:noFill/>
          </a:ln>
        </p:spPr>
        <p:txBody>
          <a:bodyPr wrap="none" lIns="91431" tIns="45716" rIns="91431" bIns="45716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1D4770C-B39F-0646-8291-2B3407B55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2484" y="2407042"/>
            <a:ext cx="1952030" cy="1673170"/>
          </a:xfrm>
          <a:custGeom>
            <a:avLst/>
            <a:gdLst>
              <a:gd name="T0" fmla="*/ 110695458 w 1941"/>
              <a:gd name="T1" fmla="*/ 50285423 h 1664"/>
              <a:gd name="T2" fmla="*/ 86533794 w 1941"/>
              <a:gd name="T3" fmla="*/ 50285423 h 1664"/>
              <a:gd name="T4" fmla="*/ 79267275 w 1941"/>
              <a:gd name="T5" fmla="*/ 35823044 h 1664"/>
              <a:gd name="T6" fmla="*/ 75209968 w 1941"/>
              <a:gd name="T7" fmla="*/ 33523615 h 1664"/>
              <a:gd name="T8" fmla="*/ 71516025 w 1941"/>
              <a:gd name="T9" fmla="*/ 36549154 h 1664"/>
              <a:gd name="T10" fmla="*/ 63038295 w 1941"/>
              <a:gd name="T11" fmla="*/ 64687252 h 1664"/>
              <a:gd name="T12" fmla="*/ 50200457 w 1941"/>
              <a:gd name="T13" fmla="*/ 19787346 h 1664"/>
              <a:gd name="T14" fmla="*/ 46082837 w 1941"/>
              <a:gd name="T15" fmla="*/ 16761808 h 1664"/>
              <a:gd name="T16" fmla="*/ 42086091 w 1941"/>
              <a:gd name="T17" fmla="*/ 19908446 h 1664"/>
              <a:gd name="T18" fmla="*/ 34456208 w 1941"/>
              <a:gd name="T19" fmla="*/ 50285423 h 1664"/>
              <a:gd name="T20" fmla="*/ 6782282 w 1941"/>
              <a:gd name="T21" fmla="*/ 50285423 h 1664"/>
              <a:gd name="T22" fmla="*/ 0 w 1941"/>
              <a:gd name="T23" fmla="*/ 30679481 h 1664"/>
              <a:gd name="T24" fmla="*/ 31307309 w 1941"/>
              <a:gd name="T25" fmla="*/ 0 h 1664"/>
              <a:gd name="T26" fmla="*/ 58738993 w 1941"/>
              <a:gd name="T27" fmla="*/ 14159874 h 1664"/>
              <a:gd name="T28" fmla="*/ 86109871 w 1941"/>
              <a:gd name="T29" fmla="*/ 0 h 1664"/>
              <a:gd name="T30" fmla="*/ 117477740 w 1941"/>
              <a:gd name="T31" fmla="*/ 30679481 h 1664"/>
              <a:gd name="T32" fmla="*/ 110695458 w 1941"/>
              <a:gd name="T33" fmla="*/ 50285423 h 1664"/>
              <a:gd name="T34" fmla="*/ 103913423 w 1941"/>
              <a:gd name="T35" fmla="*/ 58696479 h 1664"/>
              <a:gd name="T36" fmla="*/ 102459971 w 1941"/>
              <a:gd name="T37" fmla="*/ 60148698 h 1664"/>
              <a:gd name="T38" fmla="*/ 61585090 w 1941"/>
              <a:gd name="T39" fmla="*/ 99420885 h 1664"/>
              <a:gd name="T40" fmla="*/ 58738993 w 1941"/>
              <a:gd name="T41" fmla="*/ 100631150 h 1664"/>
              <a:gd name="T42" fmla="*/ 55832090 w 1941"/>
              <a:gd name="T43" fmla="*/ 99420885 h 1664"/>
              <a:gd name="T44" fmla="*/ 14957209 w 1941"/>
              <a:gd name="T45" fmla="*/ 60027844 h 1664"/>
              <a:gd name="T46" fmla="*/ 13564318 w 1941"/>
              <a:gd name="T47" fmla="*/ 58696479 h 1664"/>
              <a:gd name="T48" fmla="*/ 37725982 w 1941"/>
              <a:gd name="T49" fmla="*/ 58696479 h 1664"/>
              <a:gd name="T50" fmla="*/ 41843849 w 1941"/>
              <a:gd name="T51" fmla="*/ 55549840 h 1664"/>
              <a:gd name="T52" fmla="*/ 46385639 w 1941"/>
              <a:gd name="T53" fmla="*/ 37154163 h 1664"/>
              <a:gd name="T54" fmla="*/ 58859868 w 1941"/>
              <a:gd name="T55" fmla="*/ 80843804 h 1664"/>
              <a:gd name="T56" fmla="*/ 62917174 w 1941"/>
              <a:gd name="T57" fmla="*/ 83808792 h 1664"/>
              <a:gd name="T58" fmla="*/ 66913920 w 1941"/>
              <a:gd name="T59" fmla="*/ 80843804 h 1664"/>
              <a:gd name="T60" fmla="*/ 76481738 w 1941"/>
              <a:gd name="T61" fmla="*/ 49075158 h 1664"/>
              <a:gd name="T62" fmla="*/ 80175436 w 1941"/>
              <a:gd name="T63" fmla="*/ 56397050 h 1664"/>
              <a:gd name="T64" fmla="*/ 83869379 w 1941"/>
              <a:gd name="T65" fmla="*/ 58696479 h 1664"/>
              <a:gd name="T66" fmla="*/ 103913423 w 1941"/>
              <a:gd name="T67" fmla="*/ 58696479 h 16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41" h="1664">
                <a:moveTo>
                  <a:pt x="1828" y="831"/>
                </a:moveTo>
                <a:lnTo>
                  <a:pt x="1429" y="831"/>
                </a:lnTo>
                <a:lnTo>
                  <a:pt x="1309" y="592"/>
                </a:lnTo>
                <a:cubicBezTo>
                  <a:pt x="1297" y="567"/>
                  <a:pt x="1269" y="552"/>
                  <a:pt x="1242" y="554"/>
                </a:cubicBezTo>
                <a:cubicBezTo>
                  <a:pt x="1212" y="558"/>
                  <a:pt x="1188" y="576"/>
                  <a:pt x="1181" y="604"/>
                </a:cubicBezTo>
                <a:lnTo>
                  <a:pt x="1041" y="1069"/>
                </a:lnTo>
                <a:lnTo>
                  <a:pt x="829" y="327"/>
                </a:lnTo>
                <a:cubicBezTo>
                  <a:pt x="820" y="298"/>
                  <a:pt x="793" y="277"/>
                  <a:pt x="761" y="277"/>
                </a:cubicBezTo>
                <a:cubicBezTo>
                  <a:pt x="730" y="277"/>
                  <a:pt x="703" y="299"/>
                  <a:pt x="695" y="329"/>
                </a:cubicBezTo>
                <a:lnTo>
                  <a:pt x="569" y="831"/>
                </a:lnTo>
                <a:lnTo>
                  <a:pt x="112" y="831"/>
                </a:lnTo>
                <a:cubicBezTo>
                  <a:pt x="54" y="745"/>
                  <a:pt x="0" y="631"/>
                  <a:pt x="0" y="507"/>
                </a:cubicBezTo>
                <a:cubicBezTo>
                  <a:pt x="0" y="190"/>
                  <a:pt x="194" y="0"/>
                  <a:pt x="517" y="0"/>
                </a:cubicBezTo>
                <a:cubicBezTo>
                  <a:pt x="707" y="0"/>
                  <a:pt x="884" y="149"/>
                  <a:pt x="970" y="234"/>
                </a:cubicBezTo>
                <a:cubicBezTo>
                  <a:pt x="1055" y="149"/>
                  <a:pt x="1233" y="0"/>
                  <a:pt x="1422" y="0"/>
                </a:cubicBezTo>
                <a:cubicBezTo>
                  <a:pt x="1746" y="0"/>
                  <a:pt x="1940" y="190"/>
                  <a:pt x="1940" y="507"/>
                </a:cubicBezTo>
                <a:cubicBezTo>
                  <a:pt x="1940" y="631"/>
                  <a:pt x="1886" y="745"/>
                  <a:pt x="1828" y="831"/>
                </a:cubicBezTo>
                <a:close/>
                <a:moveTo>
                  <a:pt x="1716" y="970"/>
                </a:moveTo>
                <a:cubicBezTo>
                  <a:pt x="1703" y="984"/>
                  <a:pt x="1694" y="992"/>
                  <a:pt x="1692" y="994"/>
                </a:cubicBezTo>
                <a:lnTo>
                  <a:pt x="1017" y="1643"/>
                </a:lnTo>
                <a:cubicBezTo>
                  <a:pt x="1004" y="1656"/>
                  <a:pt x="987" y="1663"/>
                  <a:pt x="970" y="1663"/>
                </a:cubicBezTo>
                <a:cubicBezTo>
                  <a:pt x="953" y="1663"/>
                  <a:pt x="935" y="1656"/>
                  <a:pt x="922" y="1643"/>
                </a:cubicBezTo>
                <a:lnTo>
                  <a:pt x="247" y="992"/>
                </a:lnTo>
                <a:cubicBezTo>
                  <a:pt x="245" y="990"/>
                  <a:pt x="236" y="983"/>
                  <a:pt x="224" y="970"/>
                </a:cubicBezTo>
                <a:lnTo>
                  <a:pt x="623" y="970"/>
                </a:lnTo>
                <a:cubicBezTo>
                  <a:pt x="655" y="970"/>
                  <a:pt x="683" y="948"/>
                  <a:pt x="691" y="918"/>
                </a:cubicBezTo>
                <a:lnTo>
                  <a:pt x="766" y="614"/>
                </a:lnTo>
                <a:lnTo>
                  <a:pt x="972" y="1336"/>
                </a:lnTo>
                <a:cubicBezTo>
                  <a:pt x="981" y="1365"/>
                  <a:pt x="1008" y="1385"/>
                  <a:pt x="1039" y="1385"/>
                </a:cubicBezTo>
                <a:cubicBezTo>
                  <a:pt x="1069" y="1385"/>
                  <a:pt x="1096" y="1365"/>
                  <a:pt x="1105" y="1336"/>
                </a:cubicBezTo>
                <a:lnTo>
                  <a:pt x="1263" y="811"/>
                </a:lnTo>
                <a:lnTo>
                  <a:pt x="1324" y="932"/>
                </a:lnTo>
                <a:cubicBezTo>
                  <a:pt x="1336" y="955"/>
                  <a:pt x="1359" y="970"/>
                  <a:pt x="1385" y="970"/>
                </a:cubicBezTo>
                <a:lnTo>
                  <a:pt x="1716" y="9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lIns="91431" tIns="45716" rIns="91431" bIns="45716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24CD3BF-B67C-464C-95B9-0BDF89A6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784" y="2337311"/>
            <a:ext cx="1427223" cy="1812633"/>
          </a:xfrm>
          <a:custGeom>
            <a:avLst/>
            <a:gdLst>
              <a:gd name="T0" fmla="*/ 88375962 w 1525"/>
              <a:gd name="T1" fmla="*/ 117538542 h 1940"/>
              <a:gd name="T2" fmla="*/ 0 w 1525"/>
              <a:gd name="T3" fmla="*/ 4182560 h 1940"/>
              <a:gd name="T4" fmla="*/ 92567130 w 1525"/>
              <a:gd name="T5" fmla="*/ 4182560 h 1940"/>
              <a:gd name="T6" fmla="*/ 18950800 w 1525"/>
              <a:gd name="T7" fmla="*/ 16791326 h 1940"/>
              <a:gd name="T8" fmla="*/ 18950800 w 1525"/>
              <a:gd name="T9" fmla="*/ 25156447 h 1940"/>
              <a:gd name="T10" fmla="*/ 25267651 w 1525"/>
              <a:gd name="T11" fmla="*/ 18852187 h 1940"/>
              <a:gd name="T12" fmla="*/ 18950800 w 1525"/>
              <a:gd name="T13" fmla="*/ 33582405 h 1940"/>
              <a:gd name="T14" fmla="*/ 18950800 w 1525"/>
              <a:gd name="T15" fmla="*/ 41947772 h 1940"/>
              <a:gd name="T16" fmla="*/ 25267651 w 1525"/>
              <a:gd name="T17" fmla="*/ 35643513 h 1940"/>
              <a:gd name="T18" fmla="*/ 18950800 w 1525"/>
              <a:gd name="T19" fmla="*/ 50373731 h 1940"/>
              <a:gd name="T20" fmla="*/ 18950800 w 1525"/>
              <a:gd name="T21" fmla="*/ 58738852 h 1940"/>
              <a:gd name="T22" fmla="*/ 25267651 w 1525"/>
              <a:gd name="T23" fmla="*/ 52434592 h 1940"/>
              <a:gd name="T24" fmla="*/ 18950800 w 1525"/>
              <a:gd name="T25" fmla="*/ 67164811 h 1940"/>
              <a:gd name="T26" fmla="*/ 18950800 w 1525"/>
              <a:gd name="T27" fmla="*/ 75530178 h 1940"/>
              <a:gd name="T28" fmla="*/ 25267651 w 1525"/>
              <a:gd name="T29" fmla="*/ 69225918 h 1940"/>
              <a:gd name="T30" fmla="*/ 18950800 w 1525"/>
              <a:gd name="T31" fmla="*/ 83956137 h 1940"/>
              <a:gd name="T32" fmla="*/ 18950800 w 1525"/>
              <a:gd name="T33" fmla="*/ 92321504 h 1940"/>
              <a:gd name="T34" fmla="*/ 25267651 w 1525"/>
              <a:gd name="T35" fmla="*/ 86077836 h 1940"/>
              <a:gd name="T36" fmla="*/ 39966591 w 1525"/>
              <a:gd name="T37" fmla="*/ 25156447 h 1940"/>
              <a:gd name="T38" fmla="*/ 39966591 w 1525"/>
              <a:gd name="T39" fmla="*/ 16791326 h 1940"/>
              <a:gd name="T40" fmla="*/ 33649740 w 1525"/>
              <a:gd name="T41" fmla="*/ 23095585 h 1940"/>
              <a:gd name="T42" fmla="*/ 39966591 w 1525"/>
              <a:gd name="T43" fmla="*/ 41947772 h 1940"/>
              <a:gd name="T44" fmla="*/ 39966591 w 1525"/>
              <a:gd name="T45" fmla="*/ 33582405 h 1940"/>
              <a:gd name="T46" fmla="*/ 33649740 w 1525"/>
              <a:gd name="T47" fmla="*/ 39886665 h 1940"/>
              <a:gd name="T48" fmla="*/ 39966591 w 1525"/>
              <a:gd name="T49" fmla="*/ 58738852 h 1940"/>
              <a:gd name="T50" fmla="*/ 39966591 w 1525"/>
              <a:gd name="T51" fmla="*/ 50373731 h 1940"/>
              <a:gd name="T52" fmla="*/ 33649740 w 1525"/>
              <a:gd name="T53" fmla="*/ 56677991 h 1940"/>
              <a:gd name="T54" fmla="*/ 39966591 w 1525"/>
              <a:gd name="T55" fmla="*/ 75530178 h 1940"/>
              <a:gd name="T56" fmla="*/ 39966591 w 1525"/>
              <a:gd name="T57" fmla="*/ 67164811 h 1940"/>
              <a:gd name="T58" fmla="*/ 33649740 w 1525"/>
              <a:gd name="T59" fmla="*/ 73469070 h 1940"/>
              <a:gd name="T60" fmla="*/ 35775670 w 1525"/>
              <a:gd name="T61" fmla="*/ 92321504 h 1940"/>
              <a:gd name="T62" fmla="*/ 35775670 w 1525"/>
              <a:gd name="T63" fmla="*/ 109112583 h 1940"/>
              <a:gd name="T64" fmla="*/ 58917391 w 1525"/>
              <a:gd name="T65" fmla="*/ 94442957 h 1940"/>
              <a:gd name="T66" fmla="*/ 52600540 w 1525"/>
              <a:gd name="T67" fmla="*/ 16791326 h 1940"/>
              <a:gd name="T68" fmla="*/ 52600540 w 1525"/>
              <a:gd name="T69" fmla="*/ 25156447 h 1940"/>
              <a:gd name="T70" fmla="*/ 58917391 w 1525"/>
              <a:gd name="T71" fmla="*/ 18852187 h 1940"/>
              <a:gd name="T72" fmla="*/ 52600540 w 1525"/>
              <a:gd name="T73" fmla="*/ 33582405 h 1940"/>
              <a:gd name="T74" fmla="*/ 52600540 w 1525"/>
              <a:gd name="T75" fmla="*/ 41947772 h 1940"/>
              <a:gd name="T76" fmla="*/ 58917391 w 1525"/>
              <a:gd name="T77" fmla="*/ 35643513 h 1940"/>
              <a:gd name="T78" fmla="*/ 52600540 w 1525"/>
              <a:gd name="T79" fmla="*/ 50373731 h 1940"/>
              <a:gd name="T80" fmla="*/ 52600540 w 1525"/>
              <a:gd name="T81" fmla="*/ 58738852 h 1940"/>
              <a:gd name="T82" fmla="*/ 58917391 w 1525"/>
              <a:gd name="T83" fmla="*/ 52434592 h 1940"/>
              <a:gd name="T84" fmla="*/ 52600540 w 1525"/>
              <a:gd name="T85" fmla="*/ 67164811 h 1940"/>
              <a:gd name="T86" fmla="*/ 52600540 w 1525"/>
              <a:gd name="T87" fmla="*/ 75530178 h 1940"/>
              <a:gd name="T88" fmla="*/ 58917391 w 1525"/>
              <a:gd name="T89" fmla="*/ 69225918 h 1940"/>
              <a:gd name="T90" fmla="*/ 69425409 w 1525"/>
              <a:gd name="T91" fmla="*/ 16791326 h 1940"/>
              <a:gd name="T92" fmla="*/ 69425409 w 1525"/>
              <a:gd name="T93" fmla="*/ 25156447 h 1940"/>
              <a:gd name="T94" fmla="*/ 75742260 w 1525"/>
              <a:gd name="T95" fmla="*/ 18852187 h 1940"/>
              <a:gd name="T96" fmla="*/ 69425409 w 1525"/>
              <a:gd name="T97" fmla="*/ 33582405 h 1940"/>
              <a:gd name="T98" fmla="*/ 69425409 w 1525"/>
              <a:gd name="T99" fmla="*/ 41947772 h 1940"/>
              <a:gd name="T100" fmla="*/ 75742260 w 1525"/>
              <a:gd name="T101" fmla="*/ 35643513 h 1940"/>
              <a:gd name="T102" fmla="*/ 69425409 w 1525"/>
              <a:gd name="T103" fmla="*/ 50373731 h 1940"/>
              <a:gd name="T104" fmla="*/ 69425409 w 1525"/>
              <a:gd name="T105" fmla="*/ 58738852 h 1940"/>
              <a:gd name="T106" fmla="*/ 75742260 w 1525"/>
              <a:gd name="T107" fmla="*/ 52434592 h 1940"/>
              <a:gd name="T108" fmla="*/ 69425409 w 1525"/>
              <a:gd name="T109" fmla="*/ 67164811 h 1940"/>
              <a:gd name="T110" fmla="*/ 69425409 w 1525"/>
              <a:gd name="T111" fmla="*/ 75530178 h 1940"/>
              <a:gd name="T112" fmla="*/ 75742260 w 1525"/>
              <a:gd name="T113" fmla="*/ 69225918 h 1940"/>
              <a:gd name="T114" fmla="*/ 69425409 w 1525"/>
              <a:gd name="T115" fmla="*/ 83956137 h 1940"/>
              <a:gd name="T116" fmla="*/ 69425409 w 1525"/>
              <a:gd name="T117" fmla="*/ 92321504 h 1940"/>
              <a:gd name="T118" fmla="*/ 75742260 w 1525"/>
              <a:gd name="T119" fmla="*/ 86077836 h 19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525" h="1940">
                <a:moveTo>
                  <a:pt x="1524" y="69"/>
                </a:moveTo>
                <a:lnTo>
                  <a:pt x="1524" y="1870"/>
                </a:lnTo>
                <a:cubicBezTo>
                  <a:pt x="1524" y="1908"/>
                  <a:pt x="1493" y="1939"/>
                  <a:pt x="1455" y="1939"/>
                </a:cubicBezTo>
                <a:lnTo>
                  <a:pt x="69" y="1939"/>
                </a:lnTo>
                <a:cubicBezTo>
                  <a:pt x="32" y="1939"/>
                  <a:pt x="0" y="1908"/>
                  <a:pt x="0" y="1870"/>
                </a:cubicBezTo>
                <a:lnTo>
                  <a:pt x="0" y="69"/>
                </a:lnTo>
                <a:cubicBezTo>
                  <a:pt x="0" y="31"/>
                  <a:pt x="32" y="0"/>
                  <a:pt x="69" y="0"/>
                </a:cubicBezTo>
                <a:lnTo>
                  <a:pt x="1455" y="0"/>
                </a:lnTo>
                <a:cubicBezTo>
                  <a:pt x="1493" y="0"/>
                  <a:pt x="1524" y="31"/>
                  <a:pt x="1524" y="69"/>
                </a:cubicBezTo>
                <a:close/>
                <a:moveTo>
                  <a:pt x="416" y="311"/>
                </a:moveTo>
                <a:cubicBezTo>
                  <a:pt x="416" y="292"/>
                  <a:pt x="401" y="277"/>
                  <a:pt x="381" y="277"/>
                </a:cubicBezTo>
                <a:lnTo>
                  <a:pt x="312" y="277"/>
                </a:lnTo>
                <a:cubicBezTo>
                  <a:pt x="292" y="277"/>
                  <a:pt x="277" y="292"/>
                  <a:pt x="277" y="311"/>
                </a:cubicBezTo>
                <a:lnTo>
                  <a:pt x="277" y="381"/>
                </a:lnTo>
                <a:cubicBezTo>
                  <a:pt x="277" y="400"/>
                  <a:pt x="292" y="415"/>
                  <a:pt x="312" y="415"/>
                </a:cubicBezTo>
                <a:lnTo>
                  <a:pt x="381" y="415"/>
                </a:lnTo>
                <a:cubicBezTo>
                  <a:pt x="401" y="415"/>
                  <a:pt x="416" y="400"/>
                  <a:pt x="416" y="381"/>
                </a:cubicBezTo>
                <a:lnTo>
                  <a:pt x="416" y="311"/>
                </a:lnTo>
                <a:close/>
                <a:moveTo>
                  <a:pt x="416" y="588"/>
                </a:moveTo>
                <a:cubicBezTo>
                  <a:pt x="416" y="569"/>
                  <a:pt x="401" y="554"/>
                  <a:pt x="381" y="554"/>
                </a:cubicBezTo>
                <a:lnTo>
                  <a:pt x="312" y="554"/>
                </a:lnTo>
                <a:cubicBezTo>
                  <a:pt x="292" y="554"/>
                  <a:pt x="277" y="569"/>
                  <a:pt x="277" y="588"/>
                </a:cubicBezTo>
                <a:lnTo>
                  <a:pt x="277" y="658"/>
                </a:lnTo>
                <a:cubicBezTo>
                  <a:pt x="277" y="677"/>
                  <a:pt x="292" y="692"/>
                  <a:pt x="312" y="692"/>
                </a:cubicBezTo>
                <a:lnTo>
                  <a:pt x="381" y="692"/>
                </a:lnTo>
                <a:cubicBezTo>
                  <a:pt x="401" y="692"/>
                  <a:pt x="416" y="677"/>
                  <a:pt x="416" y="658"/>
                </a:cubicBezTo>
                <a:lnTo>
                  <a:pt x="416" y="588"/>
                </a:lnTo>
                <a:close/>
                <a:moveTo>
                  <a:pt x="416" y="865"/>
                </a:moveTo>
                <a:cubicBezTo>
                  <a:pt x="416" y="846"/>
                  <a:pt x="401" y="831"/>
                  <a:pt x="381" y="831"/>
                </a:cubicBezTo>
                <a:lnTo>
                  <a:pt x="312" y="831"/>
                </a:lnTo>
                <a:cubicBezTo>
                  <a:pt x="292" y="831"/>
                  <a:pt x="277" y="846"/>
                  <a:pt x="277" y="865"/>
                </a:cubicBezTo>
                <a:lnTo>
                  <a:pt x="277" y="935"/>
                </a:lnTo>
                <a:cubicBezTo>
                  <a:pt x="277" y="954"/>
                  <a:pt x="292" y="969"/>
                  <a:pt x="312" y="969"/>
                </a:cubicBezTo>
                <a:lnTo>
                  <a:pt x="381" y="969"/>
                </a:lnTo>
                <a:cubicBezTo>
                  <a:pt x="401" y="969"/>
                  <a:pt x="416" y="954"/>
                  <a:pt x="416" y="935"/>
                </a:cubicBezTo>
                <a:lnTo>
                  <a:pt x="416" y="865"/>
                </a:lnTo>
                <a:close/>
                <a:moveTo>
                  <a:pt x="416" y="1142"/>
                </a:moveTo>
                <a:cubicBezTo>
                  <a:pt x="416" y="1123"/>
                  <a:pt x="401" y="1108"/>
                  <a:pt x="381" y="1108"/>
                </a:cubicBezTo>
                <a:lnTo>
                  <a:pt x="312" y="1108"/>
                </a:lnTo>
                <a:cubicBezTo>
                  <a:pt x="292" y="1108"/>
                  <a:pt x="277" y="1123"/>
                  <a:pt x="277" y="1142"/>
                </a:cubicBezTo>
                <a:lnTo>
                  <a:pt x="277" y="1212"/>
                </a:lnTo>
                <a:cubicBezTo>
                  <a:pt x="277" y="1231"/>
                  <a:pt x="292" y="1246"/>
                  <a:pt x="312" y="1246"/>
                </a:cubicBezTo>
                <a:lnTo>
                  <a:pt x="381" y="1246"/>
                </a:lnTo>
                <a:cubicBezTo>
                  <a:pt x="401" y="1246"/>
                  <a:pt x="416" y="1231"/>
                  <a:pt x="416" y="1212"/>
                </a:cubicBezTo>
                <a:lnTo>
                  <a:pt x="416" y="1142"/>
                </a:lnTo>
                <a:close/>
                <a:moveTo>
                  <a:pt x="416" y="1420"/>
                </a:moveTo>
                <a:cubicBezTo>
                  <a:pt x="416" y="1400"/>
                  <a:pt x="401" y="1385"/>
                  <a:pt x="381" y="1385"/>
                </a:cubicBezTo>
                <a:lnTo>
                  <a:pt x="312" y="1385"/>
                </a:lnTo>
                <a:cubicBezTo>
                  <a:pt x="292" y="1385"/>
                  <a:pt x="277" y="1400"/>
                  <a:pt x="277" y="1420"/>
                </a:cubicBezTo>
                <a:lnTo>
                  <a:pt x="277" y="1489"/>
                </a:lnTo>
                <a:cubicBezTo>
                  <a:pt x="277" y="1508"/>
                  <a:pt x="292" y="1523"/>
                  <a:pt x="312" y="1523"/>
                </a:cubicBezTo>
                <a:lnTo>
                  <a:pt x="381" y="1523"/>
                </a:lnTo>
                <a:cubicBezTo>
                  <a:pt x="401" y="1523"/>
                  <a:pt x="416" y="1508"/>
                  <a:pt x="416" y="1489"/>
                </a:cubicBezTo>
                <a:lnTo>
                  <a:pt x="416" y="1420"/>
                </a:lnTo>
                <a:close/>
                <a:moveTo>
                  <a:pt x="554" y="381"/>
                </a:moveTo>
                <a:cubicBezTo>
                  <a:pt x="554" y="400"/>
                  <a:pt x="569" y="415"/>
                  <a:pt x="589" y="415"/>
                </a:cubicBezTo>
                <a:lnTo>
                  <a:pt x="658" y="415"/>
                </a:lnTo>
                <a:cubicBezTo>
                  <a:pt x="678" y="415"/>
                  <a:pt x="693" y="400"/>
                  <a:pt x="693" y="381"/>
                </a:cubicBezTo>
                <a:lnTo>
                  <a:pt x="693" y="311"/>
                </a:lnTo>
                <a:cubicBezTo>
                  <a:pt x="693" y="292"/>
                  <a:pt x="678" y="277"/>
                  <a:pt x="658" y="277"/>
                </a:cubicBezTo>
                <a:lnTo>
                  <a:pt x="589" y="277"/>
                </a:lnTo>
                <a:cubicBezTo>
                  <a:pt x="569" y="277"/>
                  <a:pt x="554" y="292"/>
                  <a:pt x="554" y="311"/>
                </a:cubicBezTo>
                <a:lnTo>
                  <a:pt x="554" y="381"/>
                </a:lnTo>
                <a:close/>
                <a:moveTo>
                  <a:pt x="554" y="658"/>
                </a:moveTo>
                <a:cubicBezTo>
                  <a:pt x="554" y="677"/>
                  <a:pt x="569" y="692"/>
                  <a:pt x="589" y="692"/>
                </a:cubicBezTo>
                <a:lnTo>
                  <a:pt x="658" y="692"/>
                </a:lnTo>
                <a:cubicBezTo>
                  <a:pt x="678" y="692"/>
                  <a:pt x="693" y="677"/>
                  <a:pt x="693" y="658"/>
                </a:cubicBezTo>
                <a:lnTo>
                  <a:pt x="693" y="588"/>
                </a:lnTo>
                <a:cubicBezTo>
                  <a:pt x="693" y="569"/>
                  <a:pt x="678" y="554"/>
                  <a:pt x="658" y="554"/>
                </a:cubicBezTo>
                <a:lnTo>
                  <a:pt x="589" y="554"/>
                </a:lnTo>
                <a:cubicBezTo>
                  <a:pt x="569" y="554"/>
                  <a:pt x="554" y="569"/>
                  <a:pt x="554" y="588"/>
                </a:cubicBezTo>
                <a:lnTo>
                  <a:pt x="554" y="658"/>
                </a:lnTo>
                <a:close/>
                <a:moveTo>
                  <a:pt x="554" y="935"/>
                </a:moveTo>
                <a:cubicBezTo>
                  <a:pt x="554" y="954"/>
                  <a:pt x="569" y="969"/>
                  <a:pt x="589" y="969"/>
                </a:cubicBezTo>
                <a:lnTo>
                  <a:pt x="658" y="969"/>
                </a:lnTo>
                <a:cubicBezTo>
                  <a:pt x="678" y="969"/>
                  <a:pt x="693" y="954"/>
                  <a:pt x="693" y="935"/>
                </a:cubicBezTo>
                <a:lnTo>
                  <a:pt x="693" y="865"/>
                </a:lnTo>
                <a:cubicBezTo>
                  <a:pt x="693" y="846"/>
                  <a:pt x="678" y="831"/>
                  <a:pt x="658" y="831"/>
                </a:cubicBezTo>
                <a:lnTo>
                  <a:pt x="589" y="831"/>
                </a:lnTo>
                <a:cubicBezTo>
                  <a:pt x="569" y="831"/>
                  <a:pt x="554" y="846"/>
                  <a:pt x="554" y="865"/>
                </a:cubicBezTo>
                <a:lnTo>
                  <a:pt x="554" y="935"/>
                </a:lnTo>
                <a:close/>
                <a:moveTo>
                  <a:pt x="554" y="1212"/>
                </a:moveTo>
                <a:cubicBezTo>
                  <a:pt x="554" y="1231"/>
                  <a:pt x="569" y="1246"/>
                  <a:pt x="589" y="1246"/>
                </a:cubicBezTo>
                <a:lnTo>
                  <a:pt x="658" y="1246"/>
                </a:lnTo>
                <a:cubicBezTo>
                  <a:pt x="678" y="1246"/>
                  <a:pt x="693" y="1231"/>
                  <a:pt x="693" y="1212"/>
                </a:cubicBezTo>
                <a:lnTo>
                  <a:pt x="693" y="1142"/>
                </a:lnTo>
                <a:cubicBezTo>
                  <a:pt x="693" y="1123"/>
                  <a:pt x="678" y="1108"/>
                  <a:pt x="658" y="1108"/>
                </a:cubicBezTo>
                <a:lnTo>
                  <a:pt x="589" y="1108"/>
                </a:lnTo>
                <a:cubicBezTo>
                  <a:pt x="569" y="1108"/>
                  <a:pt x="554" y="1123"/>
                  <a:pt x="554" y="1142"/>
                </a:cubicBezTo>
                <a:lnTo>
                  <a:pt x="554" y="1212"/>
                </a:lnTo>
                <a:close/>
                <a:moveTo>
                  <a:pt x="970" y="1558"/>
                </a:moveTo>
                <a:cubicBezTo>
                  <a:pt x="970" y="1539"/>
                  <a:pt x="955" y="1523"/>
                  <a:pt x="935" y="1523"/>
                </a:cubicBezTo>
                <a:lnTo>
                  <a:pt x="589" y="1523"/>
                </a:lnTo>
                <a:cubicBezTo>
                  <a:pt x="569" y="1523"/>
                  <a:pt x="554" y="1539"/>
                  <a:pt x="554" y="1558"/>
                </a:cubicBezTo>
                <a:lnTo>
                  <a:pt x="554" y="1766"/>
                </a:lnTo>
                <a:cubicBezTo>
                  <a:pt x="554" y="1785"/>
                  <a:pt x="569" y="1800"/>
                  <a:pt x="589" y="1800"/>
                </a:cubicBezTo>
                <a:lnTo>
                  <a:pt x="935" y="1800"/>
                </a:lnTo>
                <a:cubicBezTo>
                  <a:pt x="955" y="1800"/>
                  <a:pt x="970" y="1785"/>
                  <a:pt x="970" y="1766"/>
                </a:cubicBezTo>
                <a:lnTo>
                  <a:pt x="970" y="1558"/>
                </a:lnTo>
                <a:close/>
                <a:moveTo>
                  <a:pt x="970" y="311"/>
                </a:moveTo>
                <a:cubicBezTo>
                  <a:pt x="970" y="292"/>
                  <a:pt x="955" y="277"/>
                  <a:pt x="935" y="277"/>
                </a:cubicBezTo>
                <a:lnTo>
                  <a:pt x="866" y="277"/>
                </a:lnTo>
                <a:cubicBezTo>
                  <a:pt x="847" y="277"/>
                  <a:pt x="831" y="292"/>
                  <a:pt x="831" y="311"/>
                </a:cubicBezTo>
                <a:lnTo>
                  <a:pt x="831" y="381"/>
                </a:lnTo>
                <a:cubicBezTo>
                  <a:pt x="831" y="400"/>
                  <a:pt x="847" y="415"/>
                  <a:pt x="866" y="415"/>
                </a:cubicBezTo>
                <a:lnTo>
                  <a:pt x="935" y="415"/>
                </a:lnTo>
                <a:cubicBezTo>
                  <a:pt x="955" y="415"/>
                  <a:pt x="970" y="400"/>
                  <a:pt x="970" y="381"/>
                </a:cubicBezTo>
                <a:lnTo>
                  <a:pt x="970" y="311"/>
                </a:lnTo>
                <a:close/>
                <a:moveTo>
                  <a:pt x="970" y="588"/>
                </a:moveTo>
                <a:cubicBezTo>
                  <a:pt x="970" y="569"/>
                  <a:pt x="955" y="554"/>
                  <a:pt x="935" y="554"/>
                </a:cubicBezTo>
                <a:lnTo>
                  <a:pt x="866" y="554"/>
                </a:lnTo>
                <a:cubicBezTo>
                  <a:pt x="847" y="554"/>
                  <a:pt x="831" y="569"/>
                  <a:pt x="831" y="588"/>
                </a:cubicBezTo>
                <a:lnTo>
                  <a:pt x="831" y="658"/>
                </a:lnTo>
                <a:cubicBezTo>
                  <a:pt x="831" y="677"/>
                  <a:pt x="847" y="692"/>
                  <a:pt x="866" y="692"/>
                </a:cubicBezTo>
                <a:lnTo>
                  <a:pt x="935" y="692"/>
                </a:lnTo>
                <a:cubicBezTo>
                  <a:pt x="955" y="692"/>
                  <a:pt x="970" y="677"/>
                  <a:pt x="970" y="658"/>
                </a:cubicBezTo>
                <a:lnTo>
                  <a:pt x="970" y="588"/>
                </a:lnTo>
                <a:close/>
                <a:moveTo>
                  <a:pt x="970" y="865"/>
                </a:moveTo>
                <a:cubicBezTo>
                  <a:pt x="970" y="846"/>
                  <a:pt x="955" y="831"/>
                  <a:pt x="935" y="831"/>
                </a:cubicBezTo>
                <a:lnTo>
                  <a:pt x="866" y="831"/>
                </a:lnTo>
                <a:cubicBezTo>
                  <a:pt x="847" y="831"/>
                  <a:pt x="831" y="846"/>
                  <a:pt x="831" y="865"/>
                </a:cubicBezTo>
                <a:lnTo>
                  <a:pt x="831" y="935"/>
                </a:lnTo>
                <a:cubicBezTo>
                  <a:pt x="831" y="954"/>
                  <a:pt x="847" y="969"/>
                  <a:pt x="866" y="969"/>
                </a:cubicBezTo>
                <a:lnTo>
                  <a:pt x="935" y="969"/>
                </a:lnTo>
                <a:cubicBezTo>
                  <a:pt x="955" y="969"/>
                  <a:pt x="970" y="954"/>
                  <a:pt x="970" y="935"/>
                </a:cubicBezTo>
                <a:lnTo>
                  <a:pt x="970" y="865"/>
                </a:lnTo>
                <a:close/>
                <a:moveTo>
                  <a:pt x="970" y="1142"/>
                </a:moveTo>
                <a:cubicBezTo>
                  <a:pt x="970" y="1123"/>
                  <a:pt x="955" y="1108"/>
                  <a:pt x="935" y="1108"/>
                </a:cubicBezTo>
                <a:lnTo>
                  <a:pt x="866" y="1108"/>
                </a:lnTo>
                <a:cubicBezTo>
                  <a:pt x="847" y="1108"/>
                  <a:pt x="831" y="1123"/>
                  <a:pt x="831" y="1142"/>
                </a:cubicBezTo>
                <a:lnTo>
                  <a:pt x="831" y="1212"/>
                </a:lnTo>
                <a:cubicBezTo>
                  <a:pt x="831" y="1231"/>
                  <a:pt x="847" y="1246"/>
                  <a:pt x="866" y="1246"/>
                </a:cubicBezTo>
                <a:lnTo>
                  <a:pt x="935" y="1246"/>
                </a:lnTo>
                <a:cubicBezTo>
                  <a:pt x="955" y="1246"/>
                  <a:pt x="970" y="1231"/>
                  <a:pt x="970" y="1212"/>
                </a:cubicBezTo>
                <a:lnTo>
                  <a:pt x="970" y="1142"/>
                </a:lnTo>
                <a:close/>
                <a:moveTo>
                  <a:pt x="1247" y="311"/>
                </a:moveTo>
                <a:cubicBezTo>
                  <a:pt x="1247" y="292"/>
                  <a:pt x="1232" y="277"/>
                  <a:pt x="1212" y="277"/>
                </a:cubicBezTo>
                <a:lnTo>
                  <a:pt x="1143" y="277"/>
                </a:lnTo>
                <a:cubicBezTo>
                  <a:pt x="1124" y="277"/>
                  <a:pt x="1108" y="292"/>
                  <a:pt x="1108" y="311"/>
                </a:cubicBezTo>
                <a:lnTo>
                  <a:pt x="1108" y="381"/>
                </a:lnTo>
                <a:cubicBezTo>
                  <a:pt x="1108" y="400"/>
                  <a:pt x="1124" y="415"/>
                  <a:pt x="1143" y="415"/>
                </a:cubicBezTo>
                <a:lnTo>
                  <a:pt x="1212" y="415"/>
                </a:lnTo>
                <a:cubicBezTo>
                  <a:pt x="1232" y="415"/>
                  <a:pt x="1247" y="400"/>
                  <a:pt x="1247" y="381"/>
                </a:cubicBezTo>
                <a:lnTo>
                  <a:pt x="1247" y="311"/>
                </a:lnTo>
                <a:close/>
                <a:moveTo>
                  <a:pt x="1247" y="588"/>
                </a:moveTo>
                <a:cubicBezTo>
                  <a:pt x="1247" y="569"/>
                  <a:pt x="1232" y="554"/>
                  <a:pt x="1212" y="554"/>
                </a:cubicBezTo>
                <a:lnTo>
                  <a:pt x="1143" y="554"/>
                </a:lnTo>
                <a:cubicBezTo>
                  <a:pt x="1124" y="554"/>
                  <a:pt x="1108" y="569"/>
                  <a:pt x="1108" y="588"/>
                </a:cubicBezTo>
                <a:lnTo>
                  <a:pt x="1108" y="658"/>
                </a:lnTo>
                <a:cubicBezTo>
                  <a:pt x="1108" y="677"/>
                  <a:pt x="1124" y="692"/>
                  <a:pt x="1143" y="692"/>
                </a:cubicBezTo>
                <a:lnTo>
                  <a:pt x="1212" y="692"/>
                </a:lnTo>
                <a:cubicBezTo>
                  <a:pt x="1232" y="692"/>
                  <a:pt x="1247" y="677"/>
                  <a:pt x="1247" y="658"/>
                </a:cubicBezTo>
                <a:lnTo>
                  <a:pt x="1247" y="588"/>
                </a:lnTo>
                <a:close/>
                <a:moveTo>
                  <a:pt x="1247" y="865"/>
                </a:moveTo>
                <a:cubicBezTo>
                  <a:pt x="1247" y="846"/>
                  <a:pt x="1232" y="831"/>
                  <a:pt x="1212" y="831"/>
                </a:cubicBezTo>
                <a:lnTo>
                  <a:pt x="1143" y="831"/>
                </a:lnTo>
                <a:cubicBezTo>
                  <a:pt x="1124" y="831"/>
                  <a:pt x="1108" y="846"/>
                  <a:pt x="1108" y="865"/>
                </a:cubicBezTo>
                <a:lnTo>
                  <a:pt x="1108" y="935"/>
                </a:lnTo>
                <a:cubicBezTo>
                  <a:pt x="1108" y="954"/>
                  <a:pt x="1124" y="969"/>
                  <a:pt x="1143" y="969"/>
                </a:cubicBezTo>
                <a:lnTo>
                  <a:pt x="1212" y="969"/>
                </a:lnTo>
                <a:cubicBezTo>
                  <a:pt x="1232" y="969"/>
                  <a:pt x="1247" y="954"/>
                  <a:pt x="1247" y="935"/>
                </a:cubicBezTo>
                <a:lnTo>
                  <a:pt x="1247" y="865"/>
                </a:lnTo>
                <a:close/>
                <a:moveTo>
                  <a:pt x="1247" y="1142"/>
                </a:moveTo>
                <a:cubicBezTo>
                  <a:pt x="1247" y="1123"/>
                  <a:pt x="1232" y="1108"/>
                  <a:pt x="1212" y="1108"/>
                </a:cubicBezTo>
                <a:lnTo>
                  <a:pt x="1143" y="1108"/>
                </a:lnTo>
                <a:cubicBezTo>
                  <a:pt x="1124" y="1108"/>
                  <a:pt x="1108" y="1123"/>
                  <a:pt x="1108" y="1142"/>
                </a:cubicBezTo>
                <a:lnTo>
                  <a:pt x="1108" y="1212"/>
                </a:lnTo>
                <a:cubicBezTo>
                  <a:pt x="1108" y="1231"/>
                  <a:pt x="1124" y="1246"/>
                  <a:pt x="1143" y="1246"/>
                </a:cubicBezTo>
                <a:lnTo>
                  <a:pt x="1212" y="1246"/>
                </a:lnTo>
                <a:cubicBezTo>
                  <a:pt x="1232" y="1246"/>
                  <a:pt x="1247" y="1231"/>
                  <a:pt x="1247" y="1212"/>
                </a:cubicBezTo>
                <a:lnTo>
                  <a:pt x="1247" y="1142"/>
                </a:lnTo>
                <a:close/>
                <a:moveTo>
                  <a:pt x="1247" y="1420"/>
                </a:moveTo>
                <a:cubicBezTo>
                  <a:pt x="1247" y="1400"/>
                  <a:pt x="1232" y="1385"/>
                  <a:pt x="1212" y="1385"/>
                </a:cubicBezTo>
                <a:lnTo>
                  <a:pt x="1143" y="1385"/>
                </a:lnTo>
                <a:cubicBezTo>
                  <a:pt x="1124" y="1385"/>
                  <a:pt x="1108" y="1400"/>
                  <a:pt x="1108" y="1420"/>
                </a:cubicBezTo>
                <a:lnTo>
                  <a:pt x="1108" y="1489"/>
                </a:lnTo>
                <a:cubicBezTo>
                  <a:pt x="1108" y="1508"/>
                  <a:pt x="1124" y="1523"/>
                  <a:pt x="1143" y="1523"/>
                </a:cubicBezTo>
                <a:lnTo>
                  <a:pt x="1212" y="1523"/>
                </a:lnTo>
                <a:cubicBezTo>
                  <a:pt x="1232" y="1523"/>
                  <a:pt x="1247" y="1508"/>
                  <a:pt x="1247" y="1489"/>
                </a:cubicBezTo>
                <a:lnTo>
                  <a:pt x="1247" y="14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lIns="91431" tIns="45716" rIns="91431" bIns="45716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7FC91E5-1027-E645-8935-8CFDAC4F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217" y="2359206"/>
            <a:ext cx="2139066" cy="1768842"/>
          </a:xfrm>
          <a:custGeom>
            <a:avLst/>
            <a:gdLst>
              <a:gd name="T0" fmla="*/ 121868935 w 2010"/>
              <a:gd name="T1" fmla="*/ 79694089 h 1664"/>
              <a:gd name="T2" fmla="*/ 117622661 w 2010"/>
              <a:gd name="T3" fmla="*/ 83869342 h 1664"/>
              <a:gd name="T4" fmla="*/ 105065697 w 2010"/>
              <a:gd name="T5" fmla="*/ 83869342 h 1664"/>
              <a:gd name="T6" fmla="*/ 88201841 w 2010"/>
              <a:gd name="T7" fmla="*/ 100631150 h 1664"/>
              <a:gd name="T8" fmla="*/ 71398604 w 2010"/>
              <a:gd name="T9" fmla="*/ 83869342 h 1664"/>
              <a:gd name="T10" fmla="*/ 46224057 w 2010"/>
              <a:gd name="T11" fmla="*/ 83869342 h 1664"/>
              <a:gd name="T12" fmla="*/ 29420820 w 2010"/>
              <a:gd name="T13" fmla="*/ 100631150 h 1664"/>
              <a:gd name="T14" fmla="*/ 12617583 w 2010"/>
              <a:gd name="T15" fmla="*/ 83869342 h 1664"/>
              <a:gd name="T16" fmla="*/ 4185655 w 2010"/>
              <a:gd name="T17" fmla="*/ 83869342 h 1664"/>
              <a:gd name="T18" fmla="*/ 0 w 2010"/>
              <a:gd name="T19" fmla="*/ 79694089 h 1664"/>
              <a:gd name="T20" fmla="*/ 4185655 w 2010"/>
              <a:gd name="T21" fmla="*/ 75458286 h 1664"/>
              <a:gd name="T22" fmla="*/ 4185655 w 2010"/>
              <a:gd name="T23" fmla="*/ 48227949 h 1664"/>
              <a:gd name="T24" fmla="*/ 7157947 w 2010"/>
              <a:gd name="T25" fmla="*/ 41087461 h 1664"/>
              <a:gd name="T26" fmla="*/ 20139489 w 2010"/>
              <a:gd name="T27" fmla="*/ 28138098 h 1664"/>
              <a:gd name="T28" fmla="*/ 27297683 w 2010"/>
              <a:gd name="T29" fmla="*/ 25172863 h 1664"/>
              <a:gd name="T30" fmla="*/ 37792129 w 2010"/>
              <a:gd name="T31" fmla="*/ 25172863 h 1664"/>
              <a:gd name="T32" fmla="*/ 37792129 w 2010"/>
              <a:gd name="T33" fmla="*/ 4235803 h 1664"/>
              <a:gd name="T34" fmla="*/ 42038403 w 2010"/>
              <a:gd name="T35" fmla="*/ 0 h 1664"/>
              <a:gd name="T36" fmla="*/ 117622661 w 2010"/>
              <a:gd name="T37" fmla="*/ 0 h 1664"/>
              <a:gd name="T38" fmla="*/ 121868935 w 2010"/>
              <a:gd name="T39" fmla="*/ 4235803 h 1664"/>
              <a:gd name="T40" fmla="*/ 121868935 w 2010"/>
              <a:gd name="T41" fmla="*/ 79694089 h 1664"/>
              <a:gd name="T42" fmla="*/ 37792129 w 2010"/>
              <a:gd name="T43" fmla="*/ 33584165 h 1664"/>
              <a:gd name="T44" fmla="*/ 27418921 w 2010"/>
              <a:gd name="T45" fmla="*/ 33584165 h 1664"/>
              <a:gd name="T46" fmla="*/ 25963084 w 2010"/>
              <a:gd name="T47" fmla="*/ 34128625 h 1664"/>
              <a:gd name="T48" fmla="*/ 13163645 w 2010"/>
              <a:gd name="T49" fmla="*/ 46896584 h 1664"/>
              <a:gd name="T50" fmla="*/ 12617583 w 2010"/>
              <a:gd name="T51" fmla="*/ 48349049 h 1664"/>
              <a:gd name="T52" fmla="*/ 12617583 w 2010"/>
              <a:gd name="T53" fmla="*/ 50345973 h 1664"/>
              <a:gd name="T54" fmla="*/ 37792129 w 2010"/>
              <a:gd name="T55" fmla="*/ 50345973 h 1664"/>
              <a:gd name="T56" fmla="*/ 37792129 w 2010"/>
              <a:gd name="T57" fmla="*/ 33584165 h 1664"/>
              <a:gd name="T58" fmla="*/ 29420820 w 2010"/>
              <a:gd name="T59" fmla="*/ 75458286 h 1664"/>
              <a:gd name="T60" fmla="*/ 20988892 w 2010"/>
              <a:gd name="T61" fmla="*/ 83869342 h 1664"/>
              <a:gd name="T62" fmla="*/ 29420820 w 2010"/>
              <a:gd name="T63" fmla="*/ 92220094 h 1664"/>
              <a:gd name="T64" fmla="*/ 37792129 w 2010"/>
              <a:gd name="T65" fmla="*/ 83869342 h 1664"/>
              <a:gd name="T66" fmla="*/ 29420820 w 2010"/>
              <a:gd name="T67" fmla="*/ 75458286 h 1664"/>
              <a:gd name="T68" fmla="*/ 105065697 w 2010"/>
              <a:gd name="T69" fmla="*/ 27290888 h 1664"/>
              <a:gd name="T70" fmla="*/ 102942561 w 2010"/>
              <a:gd name="T71" fmla="*/ 25172863 h 1664"/>
              <a:gd name="T72" fmla="*/ 88201841 w 2010"/>
              <a:gd name="T73" fmla="*/ 25172863 h 1664"/>
              <a:gd name="T74" fmla="*/ 88201841 w 2010"/>
              <a:gd name="T75" fmla="*/ 10529080 h 1664"/>
              <a:gd name="T76" fmla="*/ 86139323 w 2010"/>
              <a:gd name="T77" fmla="*/ 8411056 h 1664"/>
              <a:gd name="T78" fmla="*/ 73521741 w 2010"/>
              <a:gd name="T79" fmla="*/ 8411056 h 1664"/>
              <a:gd name="T80" fmla="*/ 71398604 w 2010"/>
              <a:gd name="T81" fmla="*/ 10529080 h 1664"/>
              <a:gd name="T82" fmla="*/ 71398604 w 2010"/>
              <a:gd name="T83" fmla="*/ 25172863 h 1664"/>
              <a:gd name="T84" fmla="*/ 56718503 w 2010"/>
              <a:gd name="T85" fmla="*/ 25172863 h 1664"/>
              <a:gd name="T86" fmla="*/ 54595367 w 2010"/>
              <a:gd name="T87" fmla="*/ 27290888 h 1664"/>
              <a:gd name="T88" fmla="*/ 54595367 w 2010"/>
              <a:gd name="T89" fmla="*/ 39816893 h 1664"/>
              <a:gd name="T90" fmla="*/ 56718503 w 2010"/>
              <a:gd name="T91" fmla="*/ 41934671 h 1664"/>
              <a:gd name="T92" fmla="*/ 71398604 w 2010"/>
              <a:gd name="T93" fmla="*/ 41934671 h 1664"/>
              <a:gd name="T94" fmla="*/ 71398604 w 2010"/>
              <a:gd name="T95" fmla="*/ 56639004 h 1664"/>
              <a:gd name="T96" fmla="*/ 73521741 w 2010"/>
              <a:gd name="T97" fmla="*/ 58696479 h 1664"/>
              <a:gd name="T98" fmla="*/ 86139323 w 2010"/>
              <a:gd name="T99" fmla="*/ 58696479 h 1664"/>
              <a:gd name="T100" fmla="*/ 88201841 w 2010"/>
              <a:gd name="T101" fmla="*/ 56639004 h 1664"/>
              <a:gd name="T102" fmla="*/ 88201841 w 2010"/>
              <a:gd name="T103" fmla="*/ 41934671 h 1664"/>
              <a:gd name="T104" fmla="*/ 102942561 w 2010"/>
              <a:gd name="T105" fmla="*/ 41934671 h 1664"/>
              <a:gd name="T106" fmla="*/ 105065697 w 2010"/>
              <a:gd name="T107" fmla="*/ 39816893 h 1664"/>
              <a:gd name="T108" fmla="*/ 105065697 w 2010"/>
              <a:gd name="T109" fmla="*/ 27290888 h 1664"/>
              <a:gd name="T110" fmla="*/ 88201841 w 2010"/>
              <a:gd name="T111" fmla="*/ 75458286 h 1664"/>
              <a:gd name="T112" fmla="*/ 79830532 w 2010"/>
              <a:gd name="T113" fmla="*/ 83869342 h 1664"/>
              <a:gd name="T114" fmla="*/ 88201841 w 2010"/>
              <a:gd name="T115" fmla="*/ 92220094 h 1664"/>
              <a:gd name="T116" fmla="*/ 96633769 w 2010"/>
              <a:gd name="T117" fmla="*/ 83869342 h 1664"/>
              <a:gd name="T118" fmla="*/ 88201841 w 2010"/>
              <a:gd name="T119" fmla="*/ 75458286 h 166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10" h="1664">
                <a:moveTo>
                  <a:pt x="2009" y="1317"/>
                </a:moveTo>
                <a:cubicBezTo>
                  <a:pt x="2009" y="1354"/>
                  <a:pt x="1977" y="1386"/>
                  <a:pt x="1939" y="1386"/>
                </a:cubicBezTo>
                <a:lnTo>
                  <a:pt x="1732" y="1386"/>
                </a:lnTo>
                <a:cubicBezTo>
                  <a:pt x="1732" y="1538"/>
                  <a:pt x="1608" y="1663"/>
                  <a:pt x="1454" y="1663"/>
                </a:cubicBezTo>
                <a:cubicBezTo>
                  <a:pt x="1302" y="1663"/>
                  <a:pt x="1177" y="1538"/>
                  <a:pt x="1177" y="1386"/>
                </a:cubicBezTo>
                <a:lnTo>
                  <a:pt x="762" y="1386"/>
                </a:lnTo>
                <a:cubicBezTo>
                  <a:pt x="762" y="1538"/>
                  <a:pt x="639" y="1663"/>
                  <a:pt x="485" y="1663"/>
                </a:cubicBezTo>
                <a:cubicBezTo>
                  <a:pt x="332" y="1663"/>
                  <a:pt x="208" y="1538"/>
                  <a:pt x="208" y="1386"/>
                </a:cubicBezTo>
                <a:lnTo>
                  <a:pt x="69" y="1386"/>
                </a:lnTo>
                <a:cubicBezTo>
                  <a:pt x="31" y="1386"/>
                  <a:pt x="0" y="1354"/>
                  <a:pt x="0" y="1317"/>
                </a:cubicBezTo>
                <a:cubicBezTo>
                  <a:pt x="0" y="1279"/>
                  <a:pt x="31" y="1247"/>
                  <a:pt x="69" y="1247"/>
                </a:cubicBezTo>
                <a:lnTo>
                  <a:pt x="69" y="797"/>
                </a:lnTo>
                <a:cubicBezTo>
                  <a:pt x="69" y="759"/>
                  <a:pt x="91" y="706"/>
                  <a:pt x="118" y="679"/>
                </a:cubicBezTo>
                <a:lnTo>
                  <a:pt x="332" y="465"/>
                </a:lnTo>
                <a:cubicBezTo>
                  <a:pt x="359" y="438"/>
                  <a:pt x="412" y="416"/>
                  <a:pt x="450" y="416"/>
                </a:cubicBezTo>
                <a:lnTo>
                  <a:pt x="623" y="416"/>
                </a:lnTo>
                <a:lnTo>
                  <a:pt x="623" y="70"/>
                </a:lnTo>
                <a:cubicBezTo>
                  <a:pt x="623" y="32"/>
                  <a:pt x="655" y="0"/>
                  <a:pt x="693" y="0"/>
                </a:cubicBezTo>
                <a:lnTo>
                  <a:pt x="1939" y="0"/>
                </a:lnTo>
                <a:cubicBezTo>
                  <a:pt x="1977" y="0"/>
                  <a:pt x="2009" y="32"/>
                  <a:pt x="2009" y="70"/>
                </a:cubicBezTo>
                <a:lnTo>
                  <a:pt x="2009" y="1317"/>
                </a:lnTo>
                <a:close/>
                <a:moveTo>
                  <a:pt x="623" y="555"/>
                </a:moveTo>
                <a:lnTo>
                  <a:pt x="452" y="555"/>
                </a:lnTo>
                <a:cubicBezTo>
                  <a:pt x="446" y="556"/>
                  <a:pt x="434" y="560"/>
                  <a:pt x="428" y="564"/>
                </a:cubicBezTo>
                <a:lnTo>
                  <a:pt x="217" y="775"/>
                </a:lnTo>
                <a:cubicBezTo>
                  <a:pt x="214" y="781"/>
                  <a:pt x="209" y="793"/>
                  <a:pt x="208" y="799"/>
                </a:cubicBezTo>
                <a:lnTo>
                  <a:pt x="208" y="832"/>
                </a:lnTo>
                <a:lnTo>
                  <a:pt x="623" y="832"/>
                </a:lnTo>
                <a:lnTo>
                  <a:pt x="623" y="555"/>
                </a:lnTo>
                <a:close/>
                <a:moveTo>
                  <a:pt x="485" y="1247"/>
                </a:moveTo>
                <a:cubicBezTo>
                  <a:pt x="408" y="1247"/>
                  <a:pt x="346" y="1309"/>
                  <a:pt x="346" y="1386"/>
                </a:cubicBezTo>
                <a:cubicBezTo>
                  <a:pt x="346" y="1463"/>
                  <a:pt x="408" y="1524"/>
                  <a:pt x="485" y="1524"/>
                </a:cubicBezTo>
                <a:cubicBezTo>
                  <a:pt x="562" y="1524"/>
                  <a:pt x="623" y="1463"/>
                  <a:pt x="623" y="1386"/>
                </a:cubicBezTo>
                <a:cubicBezTo>
                  <a:pt x="623" y="1309"/>
                  <a:pt x="562" y="1247"/>
                  <a:pt x="485" y="1247"/>
                </a:cubicBezTo>
                <a:close/>
                <a:moveTo>
                  <a:pt x="1732" y="451"/>
                </a:moveTo>
                <a:cubicBezTo>
                  <a:pt x="1732" y="431"/>
                  <a:pt x="1716" y="416"/>
                  <a:pt x="1697" y="416"/>
                </a:cubicBezTo>
                <a:lnTo>
                  <a:pt x="1454" y="416"/>
                </a:lnTo>
                <a:lnTo>
                  <a:pt x="1454" y="174"/>
                </a:lnTo>
                <a:cubicBezTo>
                  <a:pt x="1454" y="154"/>
                  <a:pt x="1439" y="139"/>
                  <a:pt x="1420" y="139"/>
                </a:cubicBezTo>
                <a:lnTo>
                  <a:pt x="1212" y="139"/>
                </a:lnTo>
                <a:cubicBezTo>
                  <a:pt x="1193" y="139"/>
                  <a:pt x="1177" y="154"/>
                  <a:pt x="1177" y="174"/>
                </a:cubicBezTo>
                <a:lnTo>
                  <a:pt x="1177" y="416"/>
                </a:lnTo>
                <a:lnTo>
                  <a:pt x="935" y="416"/>
                </a:lnTo>
                <a:cubicBezTo>
                  <a:pt x="915" y="416"/>
                  <a:pt x="900" y="431"/>
                  <a:pt x="900" y="451"/>
                </a:cubicBezTo>
                <a:lnTo>
                  <a:pt x="900" y="658"/>
                </a:lnTo>
                <a:cubicBezTo>
                  <a:pt x="900" y="678"/>
                  <a:pt x="915" y="693"/>
                  <a:pt x="935" y="693"/>
                </a:cubicBezTo>
                <a:lnTo>
                  <a:pt x="1177" y="693"/>
                </a:lnTo>
                <a:lnTo>
                  <a:pt x="1177" y="936"/>
                </a:lnTo>
                <a:cubicBezTo>
                  <a:pt x="1177" y="955"/>
                  <a:pt x="1193" y="970"/>
                  <a:pt x="1212" y="970"/>
                </a:cubicBezTo>
                <a:lnTo>
                  <a:pt x="1420" y="970"/>
                </a:lnTo>
                <a:cubicBezTo>
                  <a:pt x="1439" y="970"/>
                  <a:pt x="1454" y="955"/>
                  <a:pt x="1454" y="936"/>
                </a:cubicBezTo>
                <a:lnTo>
                  <a:pt x="1454" y="693"/>
                </a:lnTo>
                <a:lnTo>
                  <a:pt x="1697" y="693"/>
                </a:lnTo>
                <a:cubicBezTo>
                  <a:pt x="1716" y="693"/>
                  <a:pt x="1732" y="678"/>
                  <a:pt x="1732" y="658"/>
                </a:cubicBezTo>
                <a:lnTo>
                  <a:pt x="1732" y="451"/>
                </a:lnTo>
                <a:close/>
                <a:moveTo>
                  <a:pt x="1454" y="1247"/>
                </a:moveTo>
                <a:cubicBezTo>
                  <a:pt x="1378" y="1247"/>
                  <a:pt x="1316" y="1309"/>
                  <a:pt x="1316" y="1386"/>
                </a:cubicBezTo>
                <a:cubicBezTo>
                  <a:pt x="1316" y="1463"/>
                  <a:pt x="1378" y="1524"/>
                  <a:pt x="1454" y="1524"/>
                </a:cubicBezTo>
                <a:cubicBezTo>
                  <a:pt x="1531" y="1524"/>
                  <a:pt x="1593" y="1463"/>
                  <a:pt x="1593" y="1386"/>
                </a:cubicBezTo>
                <a:cubicBezTo>
                  <a:pt x="1593" y="1309"/>
                  <a:pt x="1531" y="1247"/>
                  <a:pt x="1454" y="124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none" lIns="91431" tIns="45716" rIns="91431" bIns="45716" anchor="ctr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12FA838A-0881-A147-9CA9-823EFAB166E6}"/>
              </a:ext>
            </a:extLst>
          </p:cNvPr>
          <p:cNvSpPr/>
          <p:nvPr/>
        </p:nvSpPr>
        <p:spPr>
          <a:xfrm>
            <a:off x="358570" y="288194"/>
            <a:ext cx="10906837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lang="en-US" sz="4800" b="1" dirty="0">
                <a:solidFill>
                  <a:srgbClr val="28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Title Short</a:t>
            </a:r>
            <a:endParaRPr sz="4800" b="1" dirty="0">
              <a:solidFill>
                <a:srgbClr val="284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copy">
            <a:extLst>
              <a:ext uri="{FF2B5EF4-FFF2-40B4-BE49-F238E27FC236}">
                <a16:creationId xmlns:a16="http://schemas.microsoft.com/office/drawing/2014/main" id="{5DC1A019-4A50-CA43-9EED-0E86F7247C84}"/>
              </a:ext>
            </a:extLst>
          </p:cNvPr>
          <p:cNvSpPr/>
          <p:nvPr/>
        </p:nvSpPr>
        <p:spPr>
          <a:xfrm>
            <a:off x="358570" y="982787"/>
            <a:ext cx="12154385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subhead can further convey the headline. 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FDEB7D0E-9455-A015-F87C-03510C000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6D8B39-E8B4-8899-AD99-B9990D62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68" y="7726283"/>
            <a:ext cx="907360" cy="371123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 algn="l">
              <a:spcAft>
                <a:spcPts val="72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 algn="l">
                <a:spcAft>
                  <a:spcPts val="720"/>
                </a:spcAft>
              </a:pPr>
              <a:t>6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7BAF1-82A0-894C-0242-3C41BF57838C}"/>
              </a:ext>
            </a:extLst>
          </p:cNvPr>
          <p:cNvSpPr/>
          <p:nvPr/>
        </p:nvSpPr>
        <p:spPr>
          <a:xfrm>
            <a:off x="0" y="1"/>
            <a:ext cx="14630400" cy="13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2635C62-7C6C-6F0E-C5A7-A93F3699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36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>
            <a:extLst>
              <a:ext uri="{FF2B5EF4-FFF2-40B4-BE49-F238E27FC236}">
                <a16:creationId xmlns:a16="http://schemas.microsoft.com/office/drawing/2014/main" id="{12FA838A-0881-A147-9CA9-823EFAB166E6}"/>
              </a:ext>
            </a:extLst>
          </p:cNvPr>
          <p:cNvSpPr/>
          <p:nvPr/>
        </p:nvSpPr>
        <p:spPr>
          <a:xfrm>
            <a:off x="358570" y="288194"/>
            <a:ext cx="10906837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lang="en-US" sz="4800" b="1" dirty="0">
                <a:solidFill>
                  <a:srgbClr val="284E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Title Short</a:t>
            </a:r>
            <a:endParaRPr sz="4800" b="1" dirty="0">
              <a:solidFill>
                <a:srgbClr val="284E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copy">
            <a:extLst>
              <a:ext uri="{FF2B5EF4-FFF2-40B4-BE49-F238E27FC236}">
                <a16:creationId xmlns:a16="http://schemas.microsoft.com/office/drawing/2014/main" id="{5DC1A019-4A50-CA43-9EED-0E86F7247C84}"/>
              </a:ext>
            </a:extLst>
          </p:cNvPr>
          <p:cNvSpPr/>
          <p:nvPr/>
        </p:nvSpPr>
        <p:spPr>
          <a:xfrm>
            <a:off x="358570" y="982787"/>
            <a:ext cx="12154385" cy="74923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subhead can further convey the headline. 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9C9DE55-489D-3D44-A785-E843722CA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563523"/>
              </p:ext>
            </p:extLst>
          </p:nvPr>
        </p:nvGraphicFramePr>
        <p:xfrm>
          <a:off x="539827" y="1732024"/>
          <a:ext cx="13550746" cy="56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5F8D4B33-1D0F-E352-5EA5-C97F77CF68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970E7D-9028-398A-610A-58C052C7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68" y="7726283"/>
            <a:ext cx="907360" cy="371123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 algn="l">
              <a:spcAft>
                <a:spcPts val="72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 algn="l">
                <a:spcAft>
                  <a:spcPts val="720"/>
                </a:spcAft>
              </a:pPr>
              <a:t>7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CC5BE-FEEB-4342-331B-A81FB0AAEFD3}"/>
              </a:ext>
            </a:extLst>
          </p:cNvPr>
          <p:cNvSpPr/>
          <p:nvPr/>
        </p:nvSpPr>
        <p:spPr>
          <a:xfrm>
            <a:off x="0" y="1"/>
            <a:ext cx="14630400" cy="13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3888569-4765-CD1A-922E-52080ECE2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6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D6C72-E6D0-CA68-048D-1A4FF56AFC0B}"/>
              </a:ext>
            </a:extLst>
          </p:cNvPr>
          <p:cNvSpPr/>
          <p:nvPr/>
        </p:nvSpPr>
        <p:spPr>
          <a:xfrm>
            <a:off x="401781" y="980703"/>
            <a:ext cx="3152579" cy="3134097"/>
          </a:xfrm>
          <a:prstGeom prst="rect">
            <a:avLst/>
          </a:prstGeom>
          <a:solidFill>
            <a:srgbClr val="2557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255799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6F08C-E050-6336-C02D-B7B5BB6F1778}"/>
              </a:ext>
            </a:extLst>
          </p:cNvPr>
          <p:cNvSpPr/>
          <p:nvPr/>
        </p:nvSpPr>
        <p:spPr>
          <a:xfrm>
            <a:off x="6824024" y="980703"/>
            <a:ext cx="1850237" cy="1567541"/>
          </a:xfrm>
          <a:prstGeom prst="rect">
            <a:avLst/>
          </a:prstGeom>
          <a:solidFill>
            <a:srgbClr val="0083B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0083B3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9C223-52CD-D5D9-1EE1-725B15BAEFD2}"/>
              </a:ext>
            </a:extLst>
          </p:cNvPr>
          <p:cNvSpPr/>
          <p:nvPr/>
        </p:nvSpPr>
        <p:spPr>
          <a:xfrm>
            <a:off x="401781" y="4334494"/>
            <a:ext cx="3152579" cy="3134097"/>
          </a:xfrm>
          <a:prstGeom prst="rect">
            <a:avLst/>
          </a:prstGeom>
          <a:solidFill>
            <a:srgbClr val="FECC0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FECC07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8DB96-8A53-0115-EA15-379A62D49343}"/>
              </a:ext>
            </a:extLst>
          </p:cNvPr>
          <p:cNvSpPr/>
          <p:nvPr/>
        </p:nvSpPr>
        <p:spPr>
          <a:xfrm>
            <a:off x="6824024" y="3164776"/>
            <a:ext cx="1850237" cy="1567542"/>
          </a:xfrm>
          <a:prstGeom prst="rect">
            <a:avLst/>
          </a:prstGeom>
          <a:solidFill>
            <a:srgbClr val="00B0C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00B0CA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199FB-0C11-37FC-AB88-591AC02D8F40}"/>
              </a:ext>
            </a:extLst>
          </p:cNvPr>
          <p:cNvSpPr/>
          <p:nvPr/>
        </p:nvSpPr>
        <p:spPr>
          <a:xfrm>
            <a:off x="4095995" y="980703"/>
            <a:ext cx="1867391" cy="1567541"/>
          </a:xfrm>
          <a:prstGeom prst="rect">
            <a:avLst/>
          </a:prstGeom>
          <a:solidFill>
            <a:srgbClr val="0022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002244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1AA5E1-CE93-838F-74E7-A1D2F7807ACB}"/>
              </a:ext>
            </a:extLst>
          </p:cNvPr>
          <p:cNvSpPr/>
          <p:nvPr/>
        </p:nvSpPr>
        <p:spPr>
          <a:xfrm>
            <a:off x="9517743" y="980703"/>
            <a:ext cx="1850237" cy="1567541"/>
          </a:xfrm>
          <a:prstGeom prst="rect">
            <a:avLst/>
          </a:prstGeom>
          <a:solidFill>
            <a:srgbClr val="F78D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F78D2D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8DE2E-4A99-CB86-D134-E26A1C8FDEEA}"/>
              </a:ext>
            </a:extLst>
          </p:cNvPr>
          <p:cNvSpPr/>
          <p:nvPr/>
        </p:nvSpPr>
        <p:spPr>
          <a:xfrm>
            <a:off x="4095995" y="3164776"/>
            <a:ext cx="1867391" cy="1567542"/>
          </a:xfrm>
          <a:prstGeom prst="rect">
            <a:avLst/>
          </a:prstGeom>
          <a:solidFill>
            <a:srgbClr val="1B3D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IB3D6D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81EE0-AA1E-B727-A34A-A2BD88608EFD}"/>
              </a:ext>
            </a:extLst>
          </p:cNvPr>
          <p:cNvSpPr/>
          <p:nvPr/>
        </p:nvSpPr>
        <p:spPr>
          <a:xfrm>
            <a:off x="9517743" y="3164776"/>
            <a:ext cx="1850237" cy="1567542"/>
          </a:xfrm>
          <a:prstGeom prst="rect">
            <a:avLst/>
          </a:prstGeom>
          <a:solidFill>
            <a:srgbClr val="F0A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F0AB00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74AB39-AEA0-19B5-41AE-570694D3674A}"/>
              </a:ext>
            </a:extLst>
          </p:cNvPr>
          <p:cNvSpPr/>
          <p:nvPr/>
        </p:nvSpPr>
        <p:spPr>
          <a:xfrm>
            <a:off x="12245771" y="980703"/>
            <a:ext cx="1850237" cy="1567541"/>
          </a:xfrm>
          <a:prstGeom prst="rect">
            <a:avLst/>
          </a:prstGeom>
          <a:solidFill>
            <a:srgbClr val="5557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555759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CDFDC-E0E7-3A3F-C3AC-12AA684566D7}"/>
              </a:ext>
            </a:extLst>
          </p:cNvPr>
          <p:cNvSpPr/>
          <p:nvPr/>
        </p:nvSpPr>
        <p:spPr>
          <a:xfrm>
            <a:off x="6806870" y="5689273"/>
            <a:ext cx="1867391" cy="795646"/>
          </a:xfrm>
          <a:prstGeom prst="rect">
            <a:avLst/>
          </a:prstGeom>
          <a:solidFill>
            <a:srgbClr val="629A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629A40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7C345B-27E5-7B32-CC7A-9DA194B5C9E1}"/>
              </a:ext>
            </a:extLst>
          </p:cNvPr>
          <p:cNvSpPr/>
          <p:nvPr/>
        </p:nvSpPr>
        <p:spPr>
          <a:xfrm>
            <a:off x="12245771" y="3164776"/>
            <a:ext cx="1850237" cy="1567542"/>
          </a:xfrm>
          <a:prstGeom prst="rect">
            <a:avLst/>
          </a:prstGeom>
          <a:solidFill>
            <a:srgbClr val="C6BEB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C6BEB5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FF33B1-AFBA-8719-493A-E0A51E0CF972}"/>
              </a:ext>
            </a:extLst>
          </p:cNvPr>
          <p:cNvSpPr/>
          <p:nvPr/>
        </p:nvSpPr>
        <p:spPr>
          <a:xfrm>
            <a:off x="6806870" y="6672945"/>
            <a:ext cx="1867391" cy="795646"/>
          </a:xfrm>
          <a:prstGeom prst="rect">
            <a:avLst/>
          </a:prstGeom>
          <a:solidFill>
            <a:srgbClr val="7AB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7AB800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B2CAA3-BA77-F363-1203-382B4E985AE3}"/>
              </a:ext>
            </a:extLst>
          </p:cNvPr>
          <p:cNvSpPr/>
          <p:nvPr/>
        </p:nvSpPr>
        <p:spPr>
          <a:xfrm>
            <a:off x="4095996" y="5689273"/>
            <a:ext cx="1867391" cy="795646"/>
          </a:xfrm>
          <a:prstGeom prst="rect">
            <a:avLst/>
          </a:prstGeom>
          <a:solidFill>
            <a:srgbClr val="F8CF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F8CF56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A1E222-CDE0-4194-2963-F31A0BBFA905}"/>
              </a:ext>
            </a:extLst>
          </p:cNvPr>
          <p:cNvSpPr/>
          <p:nvPr/>
        </p:nvSpPr>
        <p:spPr>
          <a:xfrm>
            <a:off x="9517744" y="5689273"/>
            <a:ext cx="1867391" cy="795646"/>
          </a:xfrm>
          <a:prstGeom prst="rect">
            <a:avLst/>
          </a:prstGeom>
          <a:solidFill>
            <a:srgbClr val="0063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00639E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927067-E22F-B27E-6766-E27DDDF0A9F1}"/>
              </a:ext>
            </a:extLst>
          </p:cNvPr>
          <p:cNvSpPr/>
          <p:nvPr/>
        </p:nvSpPr>
        <p:spPr>
          <a:xfrm>
            <a:off x="4095996" y="6672945"/>
            <a:ext cx="1867391" cy="795646"/>
          </a:xfrm>
          <a:prstGeom prst="rect">
            <a:avLst/>
          </a:prstGeom>
          <a:solidFill>
            <a:srgbClr val="F7EB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F7EB5F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7CF9D9-2807-C9E3-1DEB-B301418620D8}"/>
              </a:ext>
            </a:extLst>
          </p:cNvPr>
          <p:cNvSpPr/>
          <p:nvPr/>
        </p:nvSpPr>
        <p:spPr>
          <a:xfrm>
            <a:off x="9517743" y="6672945"/>
            <a:ext cx="1867391" cy="795646"/>
          </a:xfrm>
          <a:prstGeom prst="rect">
            <a:avLst/>
          </a:prstGeom>
          <a:solidFill>
            <a:srgbClr val="6AA2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6AA2BA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39166D-B6EE-3BC3-B558-DD3AB3661C0E}"/>
              </a:ext>
            </a:extLst>
          </p:cNvPr>
          <p:cNvSpPr/>
          <p:nvPr/>
        </p:nvSpPr>
        <p:spPr>
          <a:xfrm>
            <a:off x="12228617" y="5689273"/>
            <a:ext cx="1867391" cy="795646"/>
          </a:xfrm>
          <a:prstGeom prst="rect">
            <a:avLst/>
          </a:prstGeom>
          <a:solidFill>
            <a:srgbClr val="7C10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7C109A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4A7570-E0DB-06A9-8523-B05F7E5FF867}"/>
              </a:ext>
            </a:extLst>
          </p:cNvPr>
          <p:cNvSpPr/>
          <p:nvPr/>
        </p:nvSpPr>
        <p:spPr>
          <a:xfrm>
            <a:off x="12228618" y="6672945"/>
            <a:ext cx="1867391" cy="795646"/>
          </a:xfrm>
          <a:prstGeom prst="rect">
            <a:avLst/>
          </a:prstGeom>
          <a:solidFill>
            <a:srgbClr val="D462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D462AD</a:t>
            </a:r>
          </a:p>
        </p:txBody>
      </p:sp>
      <p:sp>
        <p:nvSpPr>
          <p:cNvPr id="29" name="title copy">
            <a:extLst>
              <a:ext uri="{FF2B5EF4-FFF2-40B4-BE49-F238E27FC236}">
                <a16:creationId xmlns:a16="http://schemas.microsoft.com/office/drawing/2014/main" id="{7898E3AB-BA01-1082-5DB5-C57DD8C1DB77}"/>
              </a:ext>
            </a:extLst>
          </p:cNvPr>
          <p:cNvSpPr/>
          <p:nvPr/>
        </p:nvSpPr>
        <p:spPr>
          <a:xfrm>
            <a:off x="401781" y="346202"/>
            <a:ext cx="3152579" cy="477164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colors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5626743F-A580-BB34-111F-89A5412BF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</a:blip>
          <a:srcRect l="-23387" t="33655" r="-5645" b="56730"/>
          <a:stretch/>
        </p:blipFill>
        <p:spPr>
          <a:xfrm>
            <a:off x="0" y="7568944"/>
            <a:ext cx="14630400" cy="685800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0534BD6-390D-D8BD-58A5-B4855D3F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68" y="7726283"/>
            <a:ext cx="907360" cy="371123"/>
          </a:xfrm>
        </p:spPr>
        <p:txBody>
          <a:bodyPr vert="horz" lIns="109728" tIns="54864" rIns="109728" bIns="54864" rtlCol="0" anchor="ctr">
            <a:normAutofit/>
          </a:bodyPr>
          <a:lstStyle/>
          <a:p>
            <a:pPr algn="l">
              <a:spcAft>
                <a:spcPts val="72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 algn="l">
                <a:spcAft>
                  <a:spcPts val="720"/>
                </a:spcAft>
              </a:pPr>
              <a:t>8</a:t>
            </a:fld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78516E-B389-04C7-5BAE-2A184F0E1D99}"/>
              </a:ext>
            </a:extLst>
          </p:cNvPr>
          <p:cNvSpPr/>
          <p:nvPr/>
        </p:nvSpPr>
        <p:spPr>
          <a:xfrm>
            <a:off x="0" y="1"/>
            <a:ext cx="14630400" cy="138482"/>
          </a:xfrm>
          <a:prstGeom prst="rect">
            <a:avLst/>
          </a:prstGeom>
          <a:gradFill>
            <a:gsLst>
              <a:gs pos="0">
                <a:schemeClr val="tx2"/>
              </a:gs>
              <a:gs pos="58000">
                <a:schemeClr val="accent3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3" name="Picture 3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80AF18A-37BA-2A97-EE82-1BF682D6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513" y="7726283"/>
            <a:ext cx="2190355" cy="37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itle copy">
            <a:extLst>
              <a:ext uri="{FF2B5EF4-FFF2-40B4-BE49-F238E27FC236}">
                <a16:creationId xmlns:a16="http://schemas.microsoft.com/office/drawing/2014/main" id="{5DE53AFB-85D3-06A7-F08D-A8C7604BD0E6}"/>
              </a:ext>
            </a:extLst>
          </p:cNvPr>
          <p:cNvSpPr/>
          <p:nvPr/>
        </p:nvSpPr>
        <p:spPr>
          <a:xfrm>
            <a:off x="4162621" y="346202"/>
            <a:ext cx="3152579" cy="477164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colors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copy">
            <a:extLst>
              <a:ext uri="{FF2B5EF4-FFF2-40B4-BE49-F238E27FC236}">
                <a16:creationId xmlns:a16="http://schemas.microsoft.com/office/drawing/2014/main" id="{CF1B4107-EE24-2F9A-D824-75EAC0030DD5}"/>
              </a:ext>
            </a:extLst>
          </p:cNvPr>
          <p:cNvSpPr/>
          <p:nvPr/>
        </p:nvSpPr>
        <p:spPr>
          <a:xfrm>
            <a:off x="4095995" y="5024083"/>
            <a:ext cx="3152579" cy="477164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2400" b="1" dirty="0">
                <a:solidFill>
                  <a:srgbClr val="4E5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 colors</a:t>
            </a:r>
            <a:endParaRPr sz="2400" b="1" dirty="0">
              <a:solidFill>
                <a:srgbClr val="4E50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6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 IRVINE THEME">
      <a:dk1>
        <a:srgbClr val="000000"/>
      </a:dk1>
      <a:lt1>
        <a:srgbClr val="FFFFFF"/>
      </a:lt1>
      <a:dk2>
        <a:srgbClr val="284D83"/>
      </a:dk2>
      <a:lt2>
        <a:srgbClr val="E7E6E6"/>
      </a:lt2>
      <a:accent1>
        <a:srgbClr val="284D83"/>
      </a:accent1>
      <a:accent2>
        <a:srgbClr val="FACD20"/>
      </a:accent2>
      <a:accent3>
        <a:srgbClr val="0082BD"/>
      </a:accent3>
      <a:accent4>
        <a:srgbClr val="F78D2C"/>
      </a:accent4>
      <a:accent5>
        <a:srgbClr val="00AFC9"/>
      </a:accent5>
      <a:accent6>
        <a:srgbClr val="3EA43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735</Words>
  <Application>Microsoft Macintosh PowerPoint</Application>
  <PresentationFormat>Custom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 Gauthier-Butterfield</dc:creator>
  <cp:lastModifiedBy>Rene Gauthier-Butterfield</cp:lastModifiedBy>
  <cp:revision>22</cp:revision>
  <dcterms:created xsi:type="dcterms:W3CDTF">2021-02-10T03:02:20Z</dcterms:created>
  <dcterms:modified xsi:type="dcterms:W3CDTF">2024-10-07T21:32:10Z</dcterms:modified>
</cp:coreProperties>
</file>